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8" r:id="rId5"/>
    <p:sldMasterId id="2147483681" r:id="rId6"/>
  </p:sldMasterIdLst>
  <p:notesMasterIdLst>
    <p:notesMasterId r:id="rId59"/>
  </p:notesMasterIdLst>
  <p:handoutMasterIdLst>
    <p:handoutMasterId r:id="rId60"/>
  </p:handoutMasterIdLst>
  <p:sldIdLst>
    <p:sldId id="256" r:id="rId7"/>
    <p:sldId id="284" r:id="rId8"/>
    <p:sldId id="260" r:id="rId9"/>
    <p:sldId id="261" r:id="rId10"/>
    <p:sldId id="262" r:id="rId11"/>
    <p:sldId id="265" r:id="rId12"/>
    <p:sldId id="266" r:id="rId13"/>
    <p:sldId id="270" r:id="rId14"/>
    <p:sldId id="272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59" r:id="rId24"/>
    <p:sldId id="297" r:id="rId25"/>
    <p:sldId id="298" r:id="rId26"/>
    <p:sldId id="299" r:id="rId27"/>
    <p:sldId id="300" r:id="rId28"/>
    <p:sldId id="301" r:id="rId29"/>
    <p:sldId id="302" r:id="rId30"/>
    <p:sldId id="264" r:id="rId31"/>
    <p:sldId id="257" r:id="rId32"/>
    <p:sldId id="258" r:id="rId33"/>
    <p:sldId id="303" r:id="rId34"/>
    <p:sldId id="304" r:id="rId35"/>
    <p:sldId id="305" r:id="rId36"/>
    <p:sldId id="331" r:id="rId37"/>
    <p:sldId id="332" r:id="rId38"/>
    <p:sldId id="330" r:id="rId39"/>
    <p:sldId id="328" r:id="rId40"/>
    <p:sldId id="329" r:id="rId41"/>
    <p:sldId id="310" r:id="rId42"/>
    <p:sldId id="311" r:id="rId43"/>
    <p:sldId id="312" r:id="rId44"/>
    <p:sldId id="313" r:id="rId45"/>
    <p:sldId id="314" r:id="rId46"/>
    <p:sldId id="315" r:id="rId47"/>
    <p:sldId id="263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4" r:id="rId56"/>
    <p:sldId id="326" r:id="rId57"/>
    <p:sldId id="327" r:id="rId58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7BF8D4-3C81-4AF3-B1EA-E0FCC9E85746}" v="210" dt="2020-08-27T13:40:32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UZ SUAREZ, Rodolfo" userId="7b45871e-f681-486e-8d5a-8405722e1e4d" providerId="ADAL" clId="{B57BF8D4-3C81-4AF3-B1EA-E0FCC9E85746}"/>
    <pc:docChg chg="custSel addSld delSld modSld">
      <pc:chgData name="CRUZ SUAREZ, Rodolfo" userId="7b45871e-f681-486e-8d5a-8405722e1e4d" providerId="ADAL" clId="{B57BF8D4-3C81-4AF3-B1EA-E0FCC9E85746}" dt="2020-08-27T13:41:13.397" v="78" actId="13926"/>
      <pc:docMkLst>
        <pc:docMk/>
      </pc:docMkLst>
      <pc:sldChg chg="modTransition">
        <pc:chgData name="CRUZ SUAREZ, Rodolfo" userId="7b45871e-f681-486e-8d5a-8405722e1e4d" providerId="ADAL" clId="{B57BF8D4-3C81-4AF3-B1EA-E0FCC9E85746}" dt="2020-08-27T09:59:28.999" v="33"/>
        <pc:sldMkLst>
          <pc:docMk/>
          <pc:sldMk cId="0" sldId="257"/>
        </pc:sldMkLst>
      </pc:sldChg>
      <pc:sldChg chg="modSp">
        <pc:chgData name="CRUZ SUAREZ, Rodolfo" userId="7b45871e-f681-486e-8d5a-8405722e1e4d" providerId="ADAL" clId="{B57BF8D4-3C81-4AF3-B1EA-E0FCC9E85746}" dt="2020-08-27T09:41:49.925" v="4" actId="20577"/>
        <pc:sldMkLst>
          <pc:docMk/>
          <pc:sldMk cId="2570747451" sldId="260"/>
        </pc:sldMkLst>
        <pc:spChg chg="mod">
          <ac:chgData name="CRUZ SUAREZ, Rodolfo" userId="7b45871e-f681-486e-8d5a-8405722e1e4d" providerId="ADAL" clId="{B57BF8D4-3C81-4AF3-B1EA-E0FCC9E85746}" dt="2020-08-27T09:41:49.925" v="4" actId="20577"/>
          <ac:spMkLst>
            <pc:docMk/>
            <pc:sldMk cId="2570747451" sldId="260"/>
            <ac:spMk id="3" creationId="{7CAE9895-3697-4217-9CBA-A910598E3095}"/>
          </ac:spMkLst>
        </pc:spChg>
      </pc:sldChg>
      <pc:sldChg chg="modSp">
        <pc:chgData name="CRUZ SUAREZ, Rodolfo" userId="7b45871e-f681-486e-8d5a-8405722e1e4d" providerId="ADAL" clId="{B57BF8D4-3C81-4AF3-B1EA-E0FCC9E85746}" dt="2020-08-27T09:42:29.242" v="9" actId="113"/>
        <pc:sldMkLst>
          <pc:docMk/>
          <pc:sldMk cId="4004647570" sldId="261"/>
        </pc:sldMkLst>
        <pc:spChg chg="mod">
          <ac:chgData name="CRUZ SUAREZ, Rodolfo" userId="7b45871e-f681-486e-8d5a-8405722e1e4d" providerId="ADAL" clId="{B57BF8D4-3C81-4AF3-B1EA-E0FCC9E85746}" dt="2020-08-27T09:42:29.242" v="9" actId="113"/>
          <ac:spMkLst>
            <pc:docMk/>
            <pc:sldMk cId="4004647570" sldId="261"/>
            <ac:spMk id="3" creationId="{C62C7611-34E1-4ADF-AA40-A229BD4643D7}"/>
          </ac:spMkLst>
        </pc:spChg>
      </pc:sldChg>
      <pc:sldChg chg="modSp">
        <pc:chgData name="CRUZ SUAREZ, Rodolfo" userId="7b45871e-f681-486e-8d5a-8405722e1e4d" providerId="ADAL" clId="{B57BF8D4-3C81-4AF3-B1EA-E0FCC9E85746}" dt="2020-08-27T09:42:23.043" v="8" actId="255"/>
        <pc:sldMkLst>
          <pc:docMk/>
          <pc:sldMk cId="292060295" sldId="262"/>
        </pc:sldMkLst>
        <pc:spChg chg="mod">
          <ac:chgData name="CRUZ SUAREZ, Rodolfo" userId="7b45871e-f681-486e-8d5a-8405722e1e4d" providerId="ADAL" clId="{B57BF8D4-3C81-4AF3-B1EA-E0FCC9E85746}" dt="2020-08-27T09:42:23.043" v="8" actId="255"/>
          <ac:spMkLst>
            <pc:docMk/>
            <pc:sldMk cId="292060295" sldId="262"/>
            <ac:spMk id="3" creationId="{6F22E5DA-B1F4-417B-B341-78066F09E89C}"/>
          </ac:spMkLst>
        </pc:spChg>
      </pc:sldChg>
      <pc:sldChg chg="modSp">
        <pc:chgData name="CRUZ SUAREZ, Rodolfo" userId="7b45871e-f681-486e-8d5a-8405722e1e4d" providerId="ADAL" clId="{B57BF8D4-3C81-4AF3-B1EA-E0FCC9E85746}" dt="2020-08-27T09:44:43.495" v="32" actId="113"/>
        <pc:sldMkLst>
          <pc:docMk/>
          <pc:sldMk cId="3573336678" sldId="263"/>
        </pc:sldMkLst>
        <pc:spChg chg="mod">
          <ac:chgData name="CRUZ SUAREZ, Rodolfo" userId="7b45871e-f681-486e-8d5a-8405722e1e4d" providerId="ADAL" clId="{B57BF8D4-3C81-4AF3-B1EA-E0FCC9E85746}" dt="2020-08-27T09:44:43.495" v="32" actId="113"/>
          <ac:spMkLst>
            <pc:docMk/>
            <pc:sldMk cId="3573336678" sldId="263"/>
            <ac:spMk id="3" creationId="{B5216E31-1DD9-4AF9-AEC7-C208429C5DE6}"/>
          </ac:spMkLst>
        </pc:spChg>
      </pc:sldChg>
      <pc:sldChg chg="modTransition">
        <pc:chgData name="CRUZ SUAREZ, Rodolfo" userId="7b45871e-f681-486e-8d5a-8405722e1e4d" providerId="ADAL" clId="{B57BF8D4-3C81-4AF3-B1EA-E0FCC9E85746}" dt="2020-08-27T13:07:19.806" v="53"/>
        <pc:sldMkLst>
          <pc:docMk/>
          <pc:sldMk cId="783983074" sldId="264"/>
        </pc:sldMkLst>
      </pc:sldChg>
      <pc:sldChg chg="modSp">
        <pc:chgData name="CRUZ SUAREZ, Rodolfo" userId="7b45871e-f681-486e-8d5a-8405722e1e4d" providerId="ADAL" clId="{B57BF8D4-3C81-4AF3-B1EA-E0FCC9E85746}" dt="2020-08-27T09:42:48.842" v="18" actId="20577"/>
        <pc:sldMkLst>
          <pc:docMk/>
          <pc:sldMk cId="3572784045" sldId="265"/>
        </pc:sldMkLst>
        <pc:spChg chg="mod">
          <ac:chgData name="CRUZ SUAREZ, Rodolfo" userId="7b45871e-f681-486e-8d5a-8405722e1e4d" providerId="ADAL" clId="{B57BF8D4-3C81-4AF3-B1EA-E0FCC9E85746}" dt="2020-08-27T09:42:48.842" v="18" actId="20577"/>
          <ac:spMkLst>
            <pc:docMk/>
            <pc:sldMk cId="3572784045" sldId="265"/>
            <ac:spMk id="3" creationId="{A12F6908-7431-440C-AEA7-F9C0BCB72E4D}"/>
          </ac:spMkLst>
        </pc:spChg>
      </pc:sldChg>
      <pc:sldChg chg="del">
        <pc:chgData name="CRUZ SUAREZ, Rodolfo" userId="7b45871e-f681-486e-8d5a-8405722e1e4d" providerId="ADAL" clId="{B57BF8D4-3C81-4AF3-B1EA-E0FCC9E85746}" dt="2020-08-27T13:04:27.457" v="36" actId="2696"/>
        <pc:sldMkLst>
          <pc:docMk/>
          <pc:sldMk cId="2868650362" sldId="269"/>
        </pc:sldMkLst>
      </pc:sldChg>
      <pc:sldChg chg="modSp">
        <pc:chgData name="CRUZ SUAREZ, Rodolfo" userId="7b45871e-f681-486e-8d5a-8405722e1e4d" providerId="ADAL" clId="{B57BF8D4-3C81-4AF3-B1EA-E0FCC9E85746}" dt="2020-08-27T09:43:10.388" v="23" actId="20577"/>
        <pc:sldMkLst>
          <pc:docMk/>
          <pc:sldMk cId="2259480816" sldId="270"/>
        </pc:sldMkLst>
        <pc:spChg chg="mod">
          <ac:chgData name="CRUZ SUAREZ, Rodolfo" userId="7b45871e-f681-486e-8d5a-8405722e1e4d" providerId="ADAL" clId="{B57BF8D4-3C81-4AF3-B1EA-E0FCC9E85746}" dt="2020-08-27T09:43:10.388" v="23" actId="20577"/>
          <ac:spMkLst>
            <pc:docMk/>
            <pc:sldMk cId="2259480816" sldId="270"/>
            <ac:spMk id="3" creationId="{00000000-0000-0000-0000-000000000000}"/>
          </ac:spMkLst>
        </pc:spChg>
      </pc:sldChg>
      <pc:sldChg chg="modSp">
        <pc:chgData name="CRUZ SUAREZ, Rodolfo" userId="7b45871e-f681-486e-8d5a-8405722e1e4d" providerId="ADAL" clId="{B57BF8D4-3C81-4AF3-B1EA-E0FCC9E85746}" dt="2020-08-27T09:43:19.526" v="24" actId="207"/>
        <pc:sldMkLst>
          <pc:docMk/>
          <pc:sldMk cId="1808501241" sldId="289"/>
        </pc:sldMkLst>
        <pc:spChg chg="mod">
          <ac:chgData name="CRUZ SUAREZ, Rodolfo" userId="7b45871e-f681-486e-8d5a-8405722e1e4d" providerId="ADAL" clId="{B57BF8D4-3C81-4AF3-B1EA-E0FCC9E85746}" dt="2020-08-27T09:43:19.526" v="24" actId="207"/>
          <ac:spMkLst>
            <pc:docMk/>
            <pc:sldMk cId="1808501241" sldId="289"/>
            <ac:spMk id="3" creationId="{00000000-0000-0000-0000-000000000000}"/>
          </ac:spMkLst>
        </pc:spChg>
      </pc:sldChg>
      <pc:sldChg chg="modSp">
        <pc:chgData name="CRUZ SUAREZ, Rodolfo" userId="7b45871e-f681-486e-8d5a-8405722e1e4d" providerId="ADAL" clId="{B57BF8D4-3C81-4AF3-B1EA-E0FCC9E85746}" dt="2020-08-27T13:39:59.884" v="68" actId="13926"/>
        <pc:sldMkLst>
          <pc:docMk/>
          <pc:sldMk cId="2977683312" sldId="296"/>
        </pc:sldMkLst>
        <pc:spChg chg="mod">
          <ac:chgData name="CRUZ SUAREZ, Rodolfo" userId="7b45871e-f681-486e-8d5a-8405722e1e4d" providerId="ADAL" clId="{B57BF8D4-3C81-4AF3-B1EA-E0FCC9E85746}" dt="2020-08-27T13:39:59.884" v="68" actId="13926"/>
          <ac:spMkLst>
            <pc:docMk/>
            <pc:sldMk cId="2977683312" sldId="296"/>
            <ac:spMk id="5" creationId="{1EFD9B8F-E888-FE40-9A93-4A5E7FF5FC30}"/>
          </ac:spMkLst>
        </pc:spChg>
      </pc:sldChg>
      <pc:sldChg chg="modSp">
        <pc:chgData name="CRUZ SUAREZ, Rodolfo" userId="7b45871e-f681-486e-8d5a-8405722e1e4d" providerId="ADAL" clId="{B57BF8D4-3C81-4AF3-B1EA-E0FCC9E85746}" dt="2020-08-27T13:40:08.572" v="69" actId="13926"/>
        <pc:sldMkLst>
          <pc:docMk/>
          <pc:sldMk cId="2587826724" sldId="298"/>
        </pc:sldMkLst>
        <pc:spChg chg="mod">
          <ac:chgData name="CRUZ SUAREZ, Rodolfo" userId="7b45871e-f681-486e-8d5a-8405722e1e4d" providerId="ADAL" clId="{B57BF8D4-3C81-4AF3-B1EA-E0FCC9E85746}" dt="2020-08-27T13:40:08.572" v="69" actId="13926"/>
          <ac:spMkLst>
            <pc:docMk/>
            <pc:sldMk cId="2587826724" sldId="298"/>
            <ac:spMk id="3" creationId="{723FCCB5-355E-47CB-B383-F29C9C9AAD71}"/>
          </ac:spMkLst>
        </pc:spChg>
      </pc:sldChg>
      <pc:sldChg chg="modSp">
        <pc:chgData name="CRUZ SUAREZ, Rodolfo" userId="7b45871e-f681-486e-8d5a-8405722e1e4d" providerId="ADAL" clId="{B57BF8D4-3C81-4AF3-B1EA-E0FCC9E85746}" dt="2020-08-27T13:40:17.116" v="70" actId="13926"/>
        <pc:sldMkLst>
          <pc:docMk/>
          <pc:sldMk cId="0" sldId="301"/>
        </pc:sldMkLst>
        <pc:spChg chg="mod">
          <ac:chgData name="CRUZ SUAREZ, Rodolfo" userId="7b45871e-f681-486e-8d5a-8405722e1e4d" providerId="ADAL" clId="{B57BF8D4-3C81-4AF3-B1EA-E0FCC9E85746}" dt="2020-08-27T13:40:17.116" v="70" actId="13926"/>
          <ac:spMkLst>
            <pc:docMk/>
            <pc:sldMk cId="0" sldId="301"/>
            <ac:spMk id="3" creationId="{00000000-0000-0000-0000-000000000000}"/>
          </ac:spMkLst>
        </pc:spChg>
      </pc:sldChg>
      <pc:sldChg chg="modTransition">
        <pc:chgData name="CRUZ SUAREZ, Rodolfo" userId="7b45871e-f681-486e-8d5a-8405722e1e4d" providerId="ADAL" clId="{B57BF8D4-3C81-4AF3-B1EA-E0FCC9E85746}" dt="2020-08-27T09:59:47.463" v="34"/>
        <pc:sldMkLst>
          <pc:docMk/>
          <pc:sldMk cId="1438081263" sldId="303"/>
        </pc:sldMkLst>
      </pc:sldChg>
      <pc:sldChg chg="modSp">
        <pc:chgData name="CRUZ SUAREZ, Rodolfo" userId="7b45871e-f681-486e-8d5a-8405722e1e4d" providerId="ADAL" clId="{B57BF8D4-3C81-4AF3-B1EA-E0FCC9E85746}" dt="2020-08-27T13:40:32.981" v="73" actId="13926"/>
        <pc:sldMkLst>
          <pc:docMk/>
          <pc:sldMk cId="1058078972" sldId="305"/>
        </pc:sldMkLst>
        <pc:spChg chg="mod">
          <ac:chgData name="CRUZ SUAREZ, Rodolfo" userId="7b45871e-f681-486e-8d5a-8405722e1e4d" providerId="ADAL" clId="{B57BF8D4-3C81-4AF3-B1EA-E0FCC9E85746}" dt="2020-08-27T13:40:32.981" v="73" actId="13926"/>
          <ac:spMkLst>
            <pc:docMk/>
            <pc:sldMk cId="1058078972" sldId="305"/>
            <ac:spMk id="3" creationId="{B3FF8C02-2C2D-48CB-9E21-A352B285B32D}"/>
          </ac:spMkLst>
        </pc:spChg>
      </pc:sldChg>
      <pc:sldChg chg="del">
        <pc:chgData name="CRUZ SUAREZ, Rodolfo" userId="7b45871e-f681-486e-8d5a-8405722e1e4d" providerId="ADAL" clId="{B57BF8D4-3C81-4AF3-B1EA-E0FCC9E85746}" dt="2020-08-27T13:04:27.457" v="37" actId="2696"/>
        <pc:sldMkLst>
          <pc:docMk/>
          <pc:sldMk cId="457892956" sldId="306"/>
        </pc:sldMkLst>
      </pc:sldChg>
      <pc:sldChg chg="modSp">
        <pc:chgData name="CRUZ SUAREZ, Rodolfo" userId="7b45871e-f681-486e-8d5a-8405722e1e4d" providerId="ADAL" clId="{B57BF8D4-3C81-4AF3-B1EA-E0FCC9E85746}" dt="2020-08-27T13:40:55.630" v="75" actId="13926"/>
        <pc:sldMkLst>
          <pc:docMk/>
          <pc:sldMk cId="329501130" sldId="310"/>
        </pc:sldMkLst>
        <pc:spChg chg="mod">
          <ac:chgData name="CRUZ SUAREZ, Rodolfo" userId="7b45871e-f681-486e-8d5a-8405722e1e4d" providerId="ADAL" clId="{B57BF8D4-3C81-4AF3-B1EA-E0FCC9E85746}" dt="2020-08-27T13:40:55.630" v="75" actId="13926"/>
          <ac:spMkLst>
            <pc:docMk/>
            <pc:sldMk cId="329501130" sldId="310"/>
            <ac:spMk id="3" creationId="{DF7BEEE2-9DE3-44FB-BAD8-9DA35FF0AE54}"/>
          </ac:spMkLst>
        </pc:spChg>
      </pc:sldChg>
      <pc:sldChg chg="delSp modSp">
        <pc:chgData name="CRUZ SUAREZ, Rodolfo" userId="7b45871e-f681-486e-8d5a-8405722e1e4d" providerId="ADAL" clId="{B57BF8D4-3C81-4AF3-B1EA-E0FCC9E85746}" dt="2020-08-27T13:06:24.804" v="52" actId="255"/>
        <pc:sldMkLst>
          <pc:docMk/>
          <pc:sldMk cId="2832459565" sldId="311"/>
        </pc:sldMkLst>
        <pc:spChg chg="mod">
          <ac:chgData name="CRUZ SUAREZ, Rodolfo" userId="7b45871e-f681-486e-8d5a-8405722e1e4d" providerId="ADAL" clId="{B57BF8D4-3C81-4AF3-B1EA-E0FCC9E85746}" dt="2020-08-27T13:06:24.804" v="52" actId="255"/>
          <ac:spMkLst>
            <pc:docMk/>
            <pc:sldMk cId="2832459565" sldId="311"/>
            <ac:spMk id="3" creationId="{B5216E31-1DD9-4AF9-AEC7-C208429C5DE6}"/>
          </ac:spMkLst>
        </pc:spChg>
        <pc:spChg chg="del mod">
          <ac:chgData name="CRUZ SUAREZ, Rodolfo" userId="7b45871e-f681-486e-8d5a-8405722e1e4d" providerId="ADAL" clId="{B57BF8D4-3C81-4AF3-B1EA-E0FCC9E85746}" dt="2020-08-27T13:06:07.018" v="46" actId="478"/>
          <ac:spMkLst>
            <pc:docMk/>
            <pc:sldMk cId="2832459565" sldId="311"/>
            <ac:spMk id="4" creationId="{5DB32CF8-EE5E-49C7-B5D1-CA0A596A5140}"/>
          </ac:spMkLst>
        </pc:spChg>
      </pc:sldChg>
      <pc:sldChg chg="modSp">
        <pc:chgData name="CRUZ SUAREZ, Rodolfo" userId="7b45871e-f681-486e-8d5a-8405722e1e4d" providerId="ADAL" clId="{B57BF8D4-3C81-4AF3-B1EA-E0FCC9E85746}" dt="2020-08-27T09:44:15.484" v="27" actId="207"/>
        <pc:sldMkLst>
          <pc:docMk/>
          <pc:sldMk cId="301334847" sldId="312"/>
        </pc:sldMkLst>
        <pc:spChg chg="mod">
          <ac:chgData name="CRUZ SUAREZ, Rodolfo" userId="7b45871e-f681-486e-8d5a-8405722e1e4d" providerId="ADAL" clId="{B57BF8D4-3C81-4AF3-B1EA-E0FCC9E85746}" dt="2020-08-27T09:44:15.484" v="27" actId="207"/>
          <ac:spMkLst>
            <pc:docMk/>
            <pc:sldMk cId="301334847" sldId="312"/>
            <ac:spMk id="3" creationId="{B5216E31-1DD9-4AF9-AEC7-C208429C5DE6}"/>
          </ac:spMkLst>
        </pc:spChg>
        <pc:spChg chg="mod">
          <ac:chgData name="CRUZ SUAREZ, Rodolfo" userId="7b45871e-f681-486e-8d5a-8405722e1e4d" providerId="ADAL" clId="{B57BF8D4-3C81-4AF3-B1EA-E0FCC9E85746}" dt="2020-08-27T09:44:09.871" v="26" actId="207"/>
          <ac:spMkLst>
            <pc:docMk/>
            <pc:sldMk cId="301334847" sldId="312"/>
            <ac:spMk id="4" creationId="{5DB32CF8-EE5E-49C7-B5D1-CA0A596A5140}"/>
          </ac:spMkLst>
        </pc:spChg>
      </pc:sldChg>
      <pc:sldChg chg="modSp">
        <pc:chgData name="CRUZ SUAREZ, Rodolfo" userId="7b45871e-f681-486e-8d5a-8405722e1e4d" providerId="ADAL" clId="{B57BF8D4-3C81-4AF3-B1EA-E0FCC9E85746}" dt="2020-08-27T13:41:03.286" v="76" actId="13926"/>
        <pc:sldMkLst>
          <pc:docMk/>
          <pc:sldMk cId="3323350064" sldId="313"/>
        </pc:sldMkLst>
        <pc:spChg chg="mod">
          <ac:chgData name="CRUZ SUAREZ, Rodolfo" userId="7b45871e-f681-486e-8d5a-8405722e1e4d" providerId="ADAL" clId="{B57BF8D4-3C81-4AF3-B1EA-E0FCC9E85746}" dt="2020-08-27T13:41:03.286" v="76" actId="13926"/>
          <ac:spMkLst>
            <pc:docMk/>
            <pc:sldMk cId="3323350064" sldId="313"/>
            <ac:spMk id="6" creationId="{95754A6B-5F90-4D56-B3A6-1288ECB9B0D8}"/>
          </ac:spMkLst>
        </pc:spChg>
      </pc:sldChg>
      <pc:sldChg chg="modSp">
        <pc:chgData name="CRUZ SUAREZ, Rodolfo" userId="7b45871e-f681-486e-8d5a-8405722e1e4d" providerId="ADAL" clId="{B57BF8D4-3C81-4AF3-B1EA-E0FCC9E85746}" dt="2020-08-27T09:44:31.253" v="30" actId="113"/>
        <pc:sldMkLst>
          <pc:docMk/>
          <pc:sldMk cId="3277878693" sldId="314"/>
        </pc:sldMkLst>
        <pc:spChg chg="mod">
          <ac:chgData name="CRUZ SUAREZ, Rodolfo" userId="7b45871e-f681-486e-8d5a-8405722e1e4d" providerId="ADAL" clId="{B57BF8D4-3C81-4AF3-B1EA-E0FCC9E85746}" dt="2020-08-27T09:44:31.253" v="30" actId="113"/>
          <ac:spMkLst>
            <pc:docMk/>
            <pc:sldMk cId="3277878693" sldId="314"/>
            <ac:spMk id="3" creationId="{B5216E31-1DD9-4AF9-AEC7-C208429C5DE6}"/>
          </ac:spMkLst>
        </pc:spChg>
      </pc:sldChg>
      <pc:sldChg chg="modSp">
        <pc:chgData name="CRUZ SUAREZ, Rodolfo" userId="7b45871e-f681-486e-8d5a-8405722e1e4d" providerId="ADAL" clId="{B57BF8D4-3C81-4AF3-B1EA-E0FCC9E85746}" dt="2020-08-27T09:44:38.617" v="31" actId="113"/>
        <pc:sldMkLst>
          <pc:docMk/>
          <pc:sldMk cId="2038123381" sldId="315"/>
        </pc:sldMkLst>
        <pc:spChg chg="mod">
          <ac:chgData name="CRUZ SUAREZ, Rodolfo" userId="7b45871e-f681-486e-8d5a-8405722e1e4d" providerId="ADAL" clId="{B57BF8D4-3C81-4AF3-B1EA-E0FCC9E85746}" dt="2020-08-27T09:44:38.617" v="31" actId="113"/>
          <ac:spMkLst>
            <pc:docMk/>
            <pc:sldMk cId="2038123381" sldId="315"/>
            <ac:spMk id="3" creationId="{B5216E31-1DD9-4AF9-AEC7-C208429C5DE6}"/>
          </ac:spMkLst>
        </pc:spChg>
      </pc:sldChg>
      <pc:sldChg chg="modSp">
        <pc:chgData name="CRUZ SUAREZ, Rodolfo" userId="7b45871e-f681-486e-8d5a-8405722e1e4d" providerId="ADAL" clId="{B57BF8D4-3C81-4AF3-B1EA-E0FCC9E85746}" dt="2020-08-27T13:41:13.397" v="78" actId="13926"/>
        <pc:sldMkLst>
          <pc:docMk/>
          <pc:sldMk cId="72887306" sldId="316"/>
        </pc:sldMkLst>
        <pc:spChg chg="mod">
          <ac:chgData name="CRUZ SUAREZ, Rodolfo" userId="7b45871e-f681-486e-8d5a-8405722e1e4d" providerId="ADAL" clId="{B57BF8D4-3C81-4AF3-B1EA-E0FCC9E85746}" dt="2020-08-27T13:41:13.397" v="78" actId="13926"/>
          <ac:spMkLst>
            <pc:docMk/>
            <pc:sldMk cId="72887306" sldId="316"/>
            <ac:spMk id="6" creationId="{3471355D-5EA7-4ED2-A726-F4809691B932}"/>
          </ac:spMkLst>
        </pc:spChg>
      </pc:sldChg>
      <pc:sldChg chg="modSp">
        <pc:chgData name="CRUZ SUAREZ, Rodolfo" userId="7b45871e-f681-486e-8d5a-8405722e1e4d" providerId="ADAL" clId="{B57BF8D4-3C81-4AF3-B1EA-E0FCC9E85746}" dt="2020-08-27T13:15:21.637" v="67" actId="20577"/>
        <pc:sldMkLst>
          <pc:docMk/>
          <pc:sldMk cId="3442694624" sldId="330"/>
        </pc:sldMkLst>
        <pc:spChg chg="mod">
          <ac:chgData name="CRUZ SUAREZ, Rodolfo" userId="7b45871e-f681-486e-8d5a-8405722e1e4d" providerId="ADAL" clId="{B57BF8D4-3C81-4AF3-B1EA-E0FCC9E85746}" dt="2020-08-27T13:15:21.637" v="67" actId="20577"/>
          <ac:spMkLst>
            <pc:docMk/>
            <pc:sldMk cId="3442694624" sldId="330"/>
            <ac:spMk id="3" creationId="{B3FF8C02-2C2D-48CB-9E21-A352B285B32D}"/>
          </ac:spMkLst>
        </pc:spChg>
        <pc:picChg chg="mod">
          <ac:chgData name="CRUZ SUAREZ, Rodolfo" userId="7b45871e-f681-486e-8d5a-8405722e1e4d" providerId="ADAL" clId="{B57BF8D4-3C81-4AF3-B1EA-E0FCC9E85746}" dt="2020-08-27T13:05:11.131" v="44" actId="1076"/>
          <ac:picMkLst>
            <pc:docMk/>
            <pc:sldMk cId="3442694624" sldId="330"/>
            <ac:picMk id="4" creationId="{6EA1F9CB-7346-4174-B57B-ED0744BA997F}"/>
          </ac:picMkLst>
        </pc:picChg>
      </pc:sldChg>
      <pc:sldChg chg="modSp add">
        <pc:chgData name="CRUZ SUAREZ, Rodolfo" userId="7b45871e-f681-486e-8d5a-8405722e1e4d" providerId="ADAL" clId="{B57BF8D4-3C81-4AF3-B1EA-E0FCC9E85746}" dt="2020-08-27T13:04:39.675" v="41" actId="1076"/>
        <pc:sldMkLst>
          <pc:docMk/>
          <pc:sldMk cId="2238580412" sldId="331"/>
        </pc:sldMkLst>
        <pc:spChg chg="mod">
          <ac:chgData name="CRUZ SUAREZ, Rodolfo" userId="7b45871e-f681-486e-8d5a-8405722e1e4d" providerId="ADAL" clId="{B57BF8D4-3C81-4AF3-B1EA-E0FCC9E85746}" dt="2020-08-27T13:04:39.675" v="41" actId="1076"/>
          <ac:spMkLst>
            <pc:docMk/>
            <pc:sldMk cId="2238580412" sldId="331"/>
            <ac:spMk id="2" creationId="{CC70C3E4-2B42-40B0-A7B6-7BF71D7662B7}"/>
          </ac:spMkLst>
        </pc:spChg>
      </pc:sldChg>
      <pc:sldChg chg="modSp add">
        <pc:chgData name="CRUZ SUAREZ, Rodolfo" userId="7b45871e-f681-486e-8d5a-8405722e1e4d" providerId="ADAL" clId="{B57BF8D4-3C81-4AF3-B1EA-E0FCC9E85746}" dt="2020-08-27T13:04:48.260" v="43" actId="207"/>
        <pc:sldMkLst>
          <pc:docMk/>
          <pc:sldMk cId="2492440942" sldId="332"/>
        </pc:sldMkLst>
        <pc:spChg chg="mod">
          <ac:chgData name="CRUZ SUAREZ, Rodolfo" userId="7b45871e-f681-486e-8d5a-8405722e1e4d" providerId="ADAL" clId="{B57BF8D4-3C81-4AF3-B1EA-E0FCC9E85746}" dt="2020-08-27T13:04:48.260" v="43" actId="207"/>
          <ac:spMkLst>
            <pc:docMk/>
            <pc:sldMk cId="2492440942" sldId="332"/>
            <ac:spMk id="2" creationId="{473558E1-4263-4716-8042-4981785CEF9F}"/>
          </ac:spMkLst>
        </pc:spChg>
      </pc:sldChg>
    </pc:docChg>
  </pc:docChgLst>
  <pc:docChgLst>
    <pc:chgData name="CRUZ SUAREZ, Rodolfo" userId="7b45871e-f681-486e-8d5a-8405722e1e4d" providerId="ADAL" clId="{8A2D6614-85CB-4F46-8641-99BAF4267BE0}"/>
    <pc:docChg chg="undo custSel addSld delSld modSld">
      <pc:chgData name="CRUZ SUAREZ, Rodolfo" userId="7b45871e-f681-486e-8d5a-8405722e1e4d" providerId="ADAL" clId="{8A2D6614-85CB-4F46-8641-99BAF4267BE0}" dt="2020-08-27T09:27:57.471" v="789" actId="20577"/>
      <pc:docMkLst>
        <pc:docMk/>
      </pc:docMkLst>
      <pc:sldChg chg="modSp">
        <pc:chgData name="CRUZ SUAREZ, Rodolfo" userId="7b45871e-f681-486e-8d5a-8405722e1e4d" providerId="ADAL" clId="{8A2D6614-85CB-4F46-8641-99BAF4267BE0}" dt="2020-08-27T08:38:18.839" v="199" actId="255"/>
        <pc:sldMkLst>
          <pc:docMk/>
          <pc:sldMk cId="4054774501" sldId="256"/>
        </pc:sldMkLst>
        <pc:spChg chg="mod">
          <ac:chgData name="CRUZ SUAREZ, Rodolfo" userId="7b45871e-f681-486e-8d5a-8405722e1e4d" providerId="ADAL" clId="{8A2D6614-85CB-4F46-8641-99BAF4267BE0}" dt="2020-08-27T08:38:18.839" v="199" actId="255"/>
          <ac:spMkLst>
            <pc:docMk/>
            <pc:sldMk cId="4054774501" sldId="256"/>
            <ac:spMk id="2" creationId="{B68617FD-A3DD-4B1B-A618-8B7F44A2DD42}"/>
          </ac:spMkLst>
        </pc:spChg>
      </pc:sldChg>
      <pc:sldChg chg="modSp add del">
        <pc:chgData name="CRUZ SUAREZ, Rodolfo" userId="7b45871e-f681-486e-8d5a-8405722e1e4d" providerId="ADAL" clId="{8A2D6614-85CB-4F46-8641-99BAF4267BE0}" dt="2020-08-27T08:46:21.777" v="308" actId="113"/>
        <pc:sldMkLst>
          <pc:docMk/>
          <pc:sldMk cId="0" sldId="257"/>
        </pc:sldMkLst>
        <pc:spChg chg="mod">
          <ac:chgData name="CRUZ SUAREZ, Rodolfo" userId="7b45871e-f681-486e-8d5a-8405722e1e4d" providerId="ADAL" clId="{8A2D6614-85CB-4F46-8641-99BAF4267BE0}" dt="2020-08-27T08:27:07.005" v="115" actId="207"/>
          <ac:spMkLst>
            <pc:docMk/>
            <pc:sldMk cId="0" sldId="257"/>
            <ac:spMk id="5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46:21.777" v="308" actId="113"/>
          <ac:spMkLst>
            <pc:docMk/>
            <pc:sldMk cId="0" sldId="257"/>
            <ac:spMk id="6" creationId="{00000000-0000-0000-0000-000000000000}"/>
          </ac:spMkLst>
        </pc:spChg>
      </pc:sldChg>
      <pc:sldChg chg="modSp add del">
        <pc:chgData name="CRUZ SUAREZ, Rodolfo" userId="7b45871e-f681-486e-8d5a-8405722e1e4d" providerId="ADAL" clId="{8A2D6614-85CB-4F46-8641-99BAF4267BE0}" dt="2020-08-27T08:46:27.239" v="310" actId="207"/>
        <pc:sldMkLst>
          <pc:docMk/>
          <pc:sldMk cId="0" sldId="258"/>
        </pc:sldMkLst>
        <pc:spChg chg="mod">
          <ac:chgData name="CRUZ SUAREZ, Rodolfo" userId="7b45871e-f681-486e-8d5a-8405722e1e4d" providerId="ADAL" clId="{8A2D6614-85CB-4F46-8641-99BAF4267BE0}" dt="2020-08-27T08:27:18.118" v="118" actId="6549"/>
          <ac:spMkLst>
            <pc:docMk/>
            <pc:sldMk cId="0" sldId="258"/>
            <ac:spMk id="4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46:27.239" v="310" actId="207"/>
          <ac:spMkLst>
            <pc:docMk/>
            <pc:sldMk cId="0" sldId="258"/>
            <ac:spMk id="5" creationId="{00000000-0000-0000-0000-000000000000}"/>
          </ac:spMkLst>
        </pc:spChg>
      </pc:sldChg>
      <pc:sldChg chg="modSp add del">
        <pc:chgData name="CRUZ SUAREZ, Rodolfo" userId="7b45871e-f681-486e-8d5a-8405722e1e4d" providerId="ADAL" clId="{8A2D6614-85CB-4F46-8641-99BAF4267BE0}" dt="2020-08-27T08:42:21.467" v="243" actId="207"/>
        <pc:sldMkLst>
          <pc:docMk/>
          <pc:sldMk cId="2414980646" sldId="259"/>
        </pc:sldMkLst>
        <pc:spChg chg="mod">
          <ac:chgData name="CRUZ SUAREZ, Rodolfo" userId="7b45871e-f681-486e-8d5a-8405722e1e4d" providerId="ADAL" clId="{8A2D6614-85CB-4F46-8641-99BAF4267BE0}" dt="2020-08-27T08:42:21.467" v="243" actId="207"/>
          <ac:spMkLst>
            <pc:docMk/>
            <pc:sldMk cId="2414980646" sldId="259"/>
            <ac:spMk id="6" creationId="{F13F6D60-9242-DF4E-8048-EE71376FCEBE}"/>
          </ac:spMkLst>
        </pc:spChg>
      </pc:sldChg>
      <pc:sldChg chg="addSp delSp modSp">
        <pc:chgData name="CRUZ SUAREZ, Rodolfo" userId="7b45871e-f681-486e-8d5a-8405722e1e4d" providerId="ADAL" clId="{8A2D6614-85CB-4F46-8641-99BAF4267BE0}" dt="2020-08-27T08:35:42.605" v="177" actId="14100"/>
        <pc:sldMkLst>
          <pc:docMk/>
          <pc:sldMk cId="2570747451" sldId="260"/>
        </pc:sldMkLst>
        <pc:spChg chg="mod">
          <ac:chgData name="CRUZ SUAREZ, Rodolfo" userId="7b45871e-f681-486e-8d5a-8405722e1e4d" providerId="ADAL" clId="{8A2D6614-85CB-4F46-8641-99BAF4267BE0}" dt="2020-08-27T08:35:26.793" v="173" actId="20577"/>
          <ac:spMkLst>
            <pc:docMk/>
            <pc:sldMk cId="2570747451" sldId="260"/>
            <ac:spMk id="3" creationId="{7CAE9895-3697-4217-9CBA-A910598E3095}"/>
          </ac:spMkLst>
        </pc:spChg>
        <pc:spChg chg="add del mod">
          <ac:chgData name="CRUZ SUAREZ, Rodolfo" userId="7b45871e-f681-486e-8d5a-8405722e1e4d" providerId="ADAL" clId="{8A2D6614-85CB-4F46-8641-99BAF4267BE0}" dt="2020-08-27T08:35:13.657" v="169" actId="478"/>
          <ac:spMkLst>
            <pc:docMk/>
            <pc:sldMk cId="2570747451" sldId="260"/>
            <ac:spMk id="4" creationId="{E0E7FE33-4C43-47D9-BADF-06B9E93BD5B5}"/>
          </ac:spMkLst>
        </pc:spChg>
        <pc:spChg chg="add mod">
          <ac:chgData name="CRUZ SUAREZ, Rodolfo" userId="7b45871e-f681-486e-8d5a-8405722e1e4d" providerId="ADAL" clId="{8A2D6614-85CB-4F46-8641-99BAF4267BE0}" dt="2020-08-27T08:35:42.605" v="177" actId="14100"/>
          <ac:spMkLst>
            <pc:docMk/>
            <pc:sldMk cId="2570747451" sldId="260"/>
            <ac:spMk id="5" creationId="{66F820BE-5520-43A1-9334-9D80BD3B8E0E}"/>
          </ac:spMkLst>
        </pc:spChg>
        <pc:spChg chg="del">
          <ac:chgData name="CRUZ SUAREZ, Rodolfo" userId="7b45871e-f681-486e-8d5a-8405722e1e4d" providerId="ADAL" clId="{8A2D6614-85CB-4F46-8641-99BAF4267BE0}" dt="2020-08-27T08:35:10.760" v="168" actId="478"/>
          <ac:spMkLst>
            <pc:docMk/>
            <pc:sldMk cId="2570747451" sldId="260"/>
            <ac:spMk id="7" creationId="{44590C93-EC98-4630-8D3A-EE136253C289}"/>
          </ac:spMkLst>
        </pc:spChg>
      </pc:sldChg>
      <pc:sldChg chg="modSp">
        <pc:chgData name="CRUZ SUAREZ, Rodolfo" userId="7b45871e-f681-486e-8d5a-8405722e1e4d" providerId="ADAL" clId="{8A2D6614-85CB-4F46-8641-99BAF4267BE0}" dt="2020-08-27T08:38:33.939" v="201" actId="6549"/>
        <pc:sldMkLst>
          <pc:docMk/>
          <pc:sldMk cId="4004647570" sldId="261"/>
        </pc:sldMkLst>
        <pc:spChg chg="mod">
          <ac:chgData name="CRUZ SUAREZ, Rodolfo" userId="7b45871e-f681-486e-8d5a-8405722e1e4d" providerId="ADAL" clId="{8A2D6614-85CB-4F46-8641-99BAF4267BE0}" dt="2020-08-27T08:38:33.939" v="201" actId="6549"/>
          <ac:spMkLst>
            <pc:docMk/>
            <pc:sldMk cId="4004647570" sldId="261"/>
            <ac:spMk id="2" creationId="{92198E7E-2C77-41ED-838F-910FEA9B524D}"/>
          </ac:spMkLst>
        </pc:spChg>
      </pc:sldChg>
      <pc:sldChg chg="delSp">
        <pc:chgData name="CRUZ SUAREZ, Rodolfo" userId="7b45871e-f681-486e-8d5a-8405722e1e4d" providerId="ADAL" clId="{8A2D6614-85CB-4F46-8641-99BAF4267BE0}" dt="2020-08-27T08:34:10.545" v="155" actId="478"/>
        <pc:sldMkLst>
          <pc:docMk/>
          <pc:sldMk cId="292060295" sldId="262"/>
        </pc:sldMkLst>
        <pc:spChg chg="del">
          <ac:chgData name="CRUZ SUAREZ, Rodolfo" userId="7b45871e-f681-486e-8d5a-8405722e1e4d" providerId="ADAL" clId="{8A2D6614-85CB-4F46-8641-99BAF4267BE0}" dt="2020-08-27T08:34:10.545" v="155" actId="478"/>
          <ac:spMkLst>
            <pc:docMk/>
            <pc:sldMk cId="292060295" sldId="262"/>
            <ac:spMk id="2" creationId="{3F41B56F-C071-4F54-A3D9-36DAFB54CDDA}"/>
          </ac:spMkLst>
        </pc:spChg>
      </pc:sldChg>
      <pc:sldChg chg="modSp add">
        <pc:chgData name="CRUZ SUAREZ, Rodolfo" userId="7b45871e-f681-486e-8d5a-8405722e1e4d" providerId="ADAL" clId="{8A2D6614-85CB-4F46-8641-99BAF4267BE0}" dt="2020-08-27T08:52:02.842" v="473" actId="207"/>
        <pc:sldMkLst>
          <pc:docMk/>
          <pc:sldMk cId="3573336678" sldId="263"/>
        </pc:sldMkLst>
        <pc:spChg chg="mod">
          <ac:chgData name="CRUZ SUAREZ, Rodolfo" userId="7b45871e-f681-486e-8d5a-8405722e1e4d" providerId="ADAL" clId="{8A2D6614-85CB-4F46-8641-99BAF4267BE0}" dt="2020-08-27T08:52:02.842" v="473" actId="207"/>
          <ac:spMkLst>
            <pc:docMk/>
            <pc:sldMk cId="3573336678" sldId="263"/>
            <ac:spMk id="2" creationId="{BAD1490C-A335-4B89-B7C6-8099A59F9902}"/>
          </ac:spMkLst>
        </pc:spChg>
      </pc:sldChg>
      <pc:sldChg chg="modSp add del">
        <pc:chgData name="CRUZ SUAREZ, Rodolfo" userId="7b45871e-f681-486e-8d5a-8405722e1e4d" providerId="ADAL" clId="{8A2D6614-85CB-4F46-8641-99BAF4267BE0}" dt="2020-08-27T08:46:17.215" v="306" actId="1076"/>
        <pc:sldMkLst>
          <pc:docMk/>
          <pc:sldMk cId="783983074" sldId="264"/>
        </pc:sldMkLst>
        <pc:spChg chg="mod">
          <ac:chgData name="CRUZ SUAREZ, Rodolfo" userId="7b45871e-f681-486e-8d5a-8405722e1e4d" providerId="ADAL" clId="{8A2D6614-85CB-4F46-8641-99BAF4267BE0}" dt="2020-08-27T08:46:17.215" v="306" actId="1076"/>
          <ac:spMkLst>
            <pc:docMk/>
            <pc:sldMk cId="783983074" sldId="264"/>
            <ac:spMk id="4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26:59.606" v="114" actId="207"/>
          <ac:spMkLst>
            <pc:docMk/>
            <pc:sldMk cId="783983074" sldId="264"/>
            <ac:spMk id="6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46:16.713" v="305" actId="207"/>
          <ac:spMkLst>
            <pc:docMk/>
            <pc:sldMk cId="783983074" sldId="264"/>
            <ac:spMk id="7" creationId="{00000000-0000-0000-0000-000000000000}"/>
          </ac:spMkLst>
        </pc:spChg>
      </pc:sldChg>
      <pc:sldChg chg="del">
        <pc:chgData name="CRUZ SUAREZ, Rodolfo" userId="7b45871e-f681-486e-8d5a-8405722e1e4d" providerId="ADAL" clId="{8A2D6614-85CB-4F46-8641-99BAF4267BE0}" dt="2020-08-27T08:16:26.786" v="6" actId="2696"/>
        <pc:sldMkLst>
          <pc:docMk/>
          <pc:sldMk cId="1491917730" sldId="264"/>
        </pc:sldMkLst>
      </pc:sldChg>
      <pc:sldChg chg="modSp">
        <pc:chgData name="CRUZ SUAREZ, Rodolfo" userId="7b45871e-f681-486e-8d5a-8405722e1e4d" providerId="ADAL" clId="{8A2D6614-85CB-4F46-8641-99BAF4267BE0}" dt="2020-08-27T08:34:55.312" v="166" actId="207"/>
        <pc:sldMkLst>
          <pc:docMk/>
          <pc:sldMk cId="3572784045" sldId="265"/>
        </pc:sldMkLst>
        <pc:spChg chg="mod">
          <ac:chgData name="CRUZ SUAREZ, Rodolfo" userId="7b45871e-f681-486e-8d5a-8405722e1e4d" providerId="ADAL" clId="{8A2D6614-85CB-4F46-8641-99BAF4267BE0}" dt="2020-08-27T08:34:55.312" v="166" actId="207"/>
          <ac:spMkLst>
            <pc:docMk/>
            <pc:sldMk cId="3572784045" sldId="265"/>
            <ac:spMk id="2" creationId="{DB3F0A47-C3E2-4283-B1CC-09F14B9A7526}"/>
          </ac:spMkLst>
        </pc:spChg>
      </pc:sldChg>
      <pc:sldChg chg="del">
        <pc:chgData name="CRUZ SUAREZ, Rodolfo" userId="7b45871e-f681-486e-8d5a-8405722e1e4d" providerId="ADAL" clId="{8A2D6614-85CB-4F46-8641-99BAF4267BE0}" dt="2020-08-27T08:24:40.785" v="105" actId="2696"/>
        <pc:sldMkLst>
          <pc:docMk/>
          <pc:sldMk cId="3084077107" sldId="267"/>
        </pc:sldMkLst>
      </pc:sldChg>
      <pc:sldChg chg="del">
        <pc:chgData name="CRUZ SUAREZ, Rodolfo" userId="7b45871e-f681-486e-8d5a-8405722e1e4d" providerId="ADAL" clId="{8A2D6614-85CB-4F46-8641-99BAF4267BE0}" dt="2020-08-27T08:24:42.773" v="106" actId="2696"/>
        <pc:sldMkLst>
          <pc:docMk/>
          <pc:sldMk cId="2440108189" sldId="269"/>
        </pc:sldMkLst>
      </pc:sldChg>
      <pc:sldChg chg="modSp add del">
        <pc:chgData name="CRUZ SUAREZ, Rodolfo" userId="7b45871e-f681-486e-8d5a-8405722e1e4d" providerId="ADAL" clId="{8A2D6614-85CB-4F46-8641-99BAF4267BE0}" dt="2020-08-27T08:48:20.786" v="344" actId="1076"/>
        <pc:sldMkLst>
          <pc:docMk/>
          <pc:sldMk cId="2868650362" sldId="269"/>
        </pc:sldMkLst>
        <pc:spChg chg="mod">
          <ac:chgData name="CRUZ SUAREZ, Rodolfo" userId="7b45871e-f681-486e-8d5a-8405722e1e4d" providerId="ADAL" clId="{8A2D6614-85CB-4F46-8641-99BAF4267BE0}" dt="2020-08-27T08:48:20.786" v="344" actId="1076"/>
          <ac:spMkLst>
            <pc:docMk/>
            <pc:sldMk cId="2868650362" sldId="269"/>
            <ac:spMk id="2" creationId="{CC70C3E4-2B42-40B0-A7B6-7BF71D7662B7}"/>
          </ac:spMkLst>
        </pc:spChg>
      </pc:sldChg>
      <pc:sldChg chg="modSp">
        <pc:chgData name="CRUZ SUAREZ, Rodolfo" userId="7b45871e-f681-486e-8d5a-8405722e1e4d" providerId="ADAL" clId="{8A2D6614-85CB-4F46-8641-99BAF4267BE0}" dt="2020-08-27T08:36:29.083" v="184" actId="1076"/>
        <pc:sldMkLst>
          <pc:docMk/>
          <pc:sldMk cId="2259480816" sldId="270"/>
        </pc:sldMkLst>
        <pc:spChg chg="mod">
          <ac:chgData name="CRUZ SUAREZ, Rodolfo" userId="7b45871e-f681-486e-8d5a-8405722e1e4d" providerId="ADAL" clId="{8A2D6614-85CB-4F46-8641-99BAF4267BE0}" dt="2020-08-27T08:36:29.083" v="184" actId="1076"/>
          <ac:spMkLst>
            <pc:docMk/>
            <pc:sldMk cId="2259480816" sldId="270"/>
            <ac:spMk id="2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34:41.335" v="164" actId="20577"/>
          <ac:spMkLst>
            <pc:docMk/>
            <pc:sldMk cId="2259480816" sldId="270"/>
            <ac:spMk id="3" creationId="{00000000-0000-0000-0000-000000000000}"/>
          </ac:spMkLst>
        </pc:spChg>
      </pc:sldChg>
      <pc:sldChg chg="modSp">
        <pc:chgData name="CRUZ SUAREZ, Rodolfo" userId="7b45871e-f681-486e-8d5a-8405722e1e4d" providerId="ADAL" clId="{8A2D6614-85CB-4F46-8641-99BAF4267BE0}" dt="2020-08-27T08:38:45.544" v="202" actId="207"/>
        <pc:sldMkLst>
          <pc:docMk/>
          <pc:sldMk cId="1815391090" sldId="272"/>
        </pc:sldMkLst>
        <pc:spChg chg="mod">
          <ac:chgData name="CRUZ SUAREZ, Rodolfo" userId="7b45871e-f681-486e-8d5a-8405722e1e4d" providerId="ADAL" clId="{8A2D6614-85CB-4F46-8641-99BAF4267BE0}" dt="2020-08-27T08:38:45.544" v="202" actId="207"/>
          <ac:spMkLst>
            <pc:docMk/>
            <pc:sldMk cId="1815391090" sldId="272"/>
            <ac:spMk id="2" creationId="{00000000-0000-0000-0000-000000000000}"/>
          </ac:spMkLst>
        </pc:spChg>
      </pc:sldChg>
      <pc:sldChg chg="del">
        <pc:chgData name="CRUZ SUAREZ, Rodolfo" userId="7b45871e-f681-486e-8d5a-8405722e1e4d" providerId="ADAL" clId="{8A2D6614-85CB-4F46-8641-99BAF4267BE0}" dt="2020-08-27T08:16:26.770" v="2" actId="2696"/>
        <pc:sldMkLst>
          <pc:docMk/>
          <pc:sldMk cId="807758745" sldId="274"/>
        </pc:sldMkLst>
      </pc:sldChg>
      <pc:sldChg chg="addSp delSp modSp">
        <pc:chgData name="CRUZ SUAREZ, Rodolfo" userId="7b45871e-f681-486e-8d5a-8405722e1e4d" providerId="ADAL" clId="{8A2D6614-85CB-4F46-8641-99BAF4267BE0}" dt="2020-08-27T08:23:27.596" v="102" actId="14100"/>
        <pc:sldMkLst>
          <pc:docMk/>
          <pc:sldMk cId="932494174" sldId="284"/>
        </pc:sldMkLst>
        <pc:spChg chg="mod">
          <ac:chgData name="CRUZ SUAREZ, Rodolfo" userId="7b45871e-f681-486e-8d5a-8405722e1e4d" providerId="ADAL" clId="{8A2D6614-85CB-4F46-8641-99BAF4267BE0}" dt="2020-08-27T08:23:27.596" v="102" actId="14100"/>
          <ac:spMkLst>
            <pc:docMk/>
            <pc:sldMk cId="932494174" sldId="284"/>
            <ac:spMk id="3" creationId="{D2DC8312-A74E-4969-A2A8-AAB02AF50483}"/>
          </ac:spMkLst>
        </pc:spChg>
        <pc:graphicFrameChg chg="add del">
          <ac:chgData name="CRUZ SUAREZ, Rodolfo" userId="7b45871e-f681-486e-8d5a-8405722e1e4d" providerId="ADAL" clId="{8A2D6614-85CB-4F46-8641-99BAF4267BE0}" dt="2020-08-27T08:22:30.617" v="10"/>
          <ac:graphicFrameMkLst>
            <pc:docMk/>
            <pc:sldMk cId="932494174" sldId="284"/>
            <ac:graphicFrameMk id="4" creationId="{FFC598F0-00A4-44E2-970B-A5B8F9917036}"/>
          </ac:graphicFrameMkLst>
        </pc:graphicFrameChg>
      </pc:sldChg>
      <pc:sldChg chg="del">
        <pc:chgData name="CRUZ SUAREZ, Rodolfo" userId="7b45871e-f681-486e-8d5a-8405722e1e4d" providerId="ADAL" clId="{8A2D6614-85CB-4F46-8641-99BAF4267BE0}" dt="2020-08-27T08:16:26.770" v="4" actId="2696"/>
        <pc:sldMkLst>
          <pc:docMk/>
          <pc:sldMk cId="3646744930" sldId="285"/>
        </pc:sldMkLst>
      </pc:sldChg>
      <pc:sldChg chg="del">
        <pc:chgData name="CRUZ SUAREZ, Rodolfo" userId="7b45871e-f681-486e-8d5a-8405722e1e4d" providerId="ADAL" clId="{8A2D6614-85CB-4F46-8641-99BAF4267BE0}" dt="2020-08-27T08:16:26.786" v="5" actId="2696"/>
        <pc:sldMkLst>
          <pc:docMk/>
          <pc:sldMk cId="1650468612" sldId="286"/>
        </pc:sldMkLst>
      </pc:sldChg>
      <pc:sldChg chg="del">
        <pc:chgData name="CRUZ SUAREZ, Rodolfo" userId="7b45871e-f681-486e-8d5a-8405722e1e4d" providerId="ADAL" clId="{8A2D6614-85CB-4F46-8641-99BAF4267BE0}" dt="2020-08-27T08:16:26.786" v="7" actId="2696"/>
        <pc:sldMkLst>
          <pc:docMk/>
          <pc:sldMk cId="2993903938" sldId="287"/>
        </pc:sldMkLst>
      </pc:sldChg>
      <pc:sldChg chg="del">
        <pc:chgData name="CRUZ SUAREZ, Rodolfo" userId="7b45871e-f681-486e-8d5a-8405722e1e4d" providerId="ADAL" clId="{8A2D6614-85CB-4F46-8641-99BAF4267BE0}" dt="2020-08-27T08:16:26.786" v="8" actId="2696"/>
        <pc:sldMkLst>
          <pc:docMk/>
          <pc:sldMk cId="1100763658" sldId="288"/>
        </pc:sldMkLst>
      </pc:sldChg>
      <pc:sldChg chg="delSp modSp add setBg delDesignElem">
        <pc:chgData name="CRUZ SUAREZ, Rodolfo" userId="7b45871e-f681-486e-8d5a-8405722e1e4d" providerId="ADAL" clId="{8A2D6614-85CB-4F46-8641-99BAF4267BE0}" dt="2020-08-27T08:42:05.309" v="241" actId="113"/>
        <pc:sldMkLst>
          <pc:docMk/>
          <pc:sldMk cId="1808501241" sldId="289"/>
        </pc:sldMkLst>
        <pc:spChg chg="mod">
          <ac:chgData name="CRUZ SUAREZ, Rodolfo" userId="7b45871e-f681-486e-8d5a-8405722e1e4d" providerId="ADAL" clId="{8A2D6614-85CB-4F46-8641-99BAF4267BE0}" dt="2020-08-27T08:36:53.217" v="186" actId="255"/>
          <ac:spMkLst>
            <pc:docMk/>
            <pc:sldMk cId="1808501241" sldId="289"/>
            <ac:spMk id="2" creationId="{B68617FD-A3DD-4B1B-A618-8B7F44A2DD42}"/>
          </ac:spMkLst>
        </pc:spChg>
        <pc:spChg chg="mod">
          <ac:chgData name="CRUZ SUAREZ, Rodolfo" userId="7b45871e-f681-486e-8d5a-8405722e1e4d" providerId="ADAL" clId="{8A2D6614-85CB-4F46-8641-99BAF4267BE0}" dt="2020-08-27T08:42:05.309" v="241" actId="113"/>
          <ac:spMkLst>
            <pc:docMk/>
            <pc:sldMk cId="1808501241" sldId="289"/>
            <ac:spMk id="3" creationId="{00000000-0000-0000-0000-000000000000}"/>
          </ac:spMkLst>
        </pc:spChg>
        <pc:spChg chg="del">
          <ac:chgData name="CRUZ SUAREZ, Rodolfo" userId="7b45871e-f681-486e-8d5a-8405722e1e4d" providerId="ADAL" clId="{8A2D6614-85CB-4F46-8641-99BAF4267BE0}" dt="2020-08-27T08:16:08.760" v="1"/>
          <ac:spMkLst>
            <pc:docMk/>
            <pc:sldMk cId="1808501241" sldId="289"/>
            <ac:spMk id="22" creationId="{12839A1C-34CB-4C3C-8531-CA67525FDE9E}"/>
          </ac:spMkLst>
        </pc:spChg>
        <pc:spChg chg="del">
          <ac:chgData name="CRUZ SUAREZ, Rodolfo" userId="7b45871e-f681-486e-8d5a-8405722e1e4d" providerId="ADAL" clId="{8A2D6614-85CB-4F46-8641-99BAF4267BE0}" dt="2020-08-27T08:16:08.760" v="1"/>
          <ac:spMkLst>
            <pc:docMk/>
            <pc:sldMk cId="1808501241" sldId="289"/>
            <ac:spMk id="24" creationId="{FAC94EAF-F7F7-4727-AE69-A7036B4A5122}"/>
          </ac:spMkLst>
        </pc:spChg>
      </pc:sldChg>
      <pc:sldChg chg="modSp add">
        <pc:chgData name="CRUZ SUAREZ, Rodolfo" userId="7b45871e-f681-486e-8d5a-8405722e1e4d" providerId="ADAL" clId="{8A2D6614-85CB-4F46-8641-99BAF4267BE0}" dt="2020-08-27T08:39:00.064" v="204" actId="6549"/>
        <pc:sldMkLst>
          <pc:docMk/>
          <pc:sldMk cId="3397278883" sldId="290"/>
        </pc:sldMkLst>
        <pc:spChg chg="mod">
          <ac:chgData name="CRUZ SUAREZ, Rodolfo" userId="7b45871e-f681-486e-8d5a-8405722e1e4d" providerId="ADAL" clId="{8A2D6614-85CB-4F46-8641-99BAF4267BE0}" dt="2020-08-27T08:39:00.064" v="204" actId="6549"/>
          <ac:spMkLst>
            <pc:docMk/>
            <pc:sldMk cId="3397278883" sldId="290"/>
            <ac:spMk id="2" creationId="{BAD1490C-A335-4B89-B7C6-8099A59F9902}"/>
          </ac:spMkLst>
        </pc:spChg>
      </pc:sldChg>
      <pc:sldChg chg="modSp add">
        <pc:chgData name="CRUZ SUAREZ, Rodolfo" userId="7b45871e-f681-486e-8d5a-8405722e1e4d" providerId="ADAL" clId="{8A2D6614-85CB-4F46-8641-99BAF4267BE0}" dt="2020-08-27T08:39:24.852" v="208" actId="1076"/>
        <pc:sldMkLst>
          <pc:docMk/>
          <pc:sldMk cId="1711857309" sldId="291"/>
        </pc:sldMkLst>
        <pc:spChg chg="mod">
          <ac:chgData name="CRUZ SUAREZ, Rodolfo" userId="7b45871e-f681-486e-8d5a-8405722e1e4d" providerId="ADAL" clId="{8A2D6614-85CB-4F46-8641-99BAF4267BE0}" dt="2020-08-27T08:39:24.852" v="208" actId="1076"/>
          <ac:spMkLst>
            <pc:docMk/>
            <pc:sldMk cId="1711857309" sldId="291"/>
            <ac:spMk id="6" creationId="{00000000-0000-0000-0000-000000000000}"/>
          </ac:spMkLst>
        </pc:spChg>
      </pc:sldChg>
      <pc:sldChg chg="modSp add">
        <pc:chgData name="CRUZ SUAREZ, Rodolfo" userId="7b45871e-f681-486e-8d5a-8405722e1e4d" providerId="ADAL" clId="{8A2D6614-85CB-4F46-8641-99BAF4267BE0}" dt="2020-08-27T08:42:00.286" v="240" actId="113"/>
        <pc:sldMkLst>
          <pc:docMk/>
          <pc:sldMk cId="2278062780" sldId="292"/>
        </pc:sldMkLst>
        <pc:spChg chg="mod">
          <ac:chgData name="CRUZ SUAREZ, Rodolfo" userId="7b45871e-f681-486e-8d5a-8405722e1e4d" providerId="ADAL" clId="{8A2D6614-85CB-4F46-8641-99BAF4267BE0}" dt="2020-08-27T08:39:42.724" v="211" actId="207"/>
          <ac:spMkLst>
            <pc:docMk/>
            <pc:sldMk cId="2278062780" sldId="292"/>
            <ac:spMk id="2" creationId="{B68617FD-A3DD-4B1B-A618-8B7F44A2DD42}"/>
          </ac:spMkLst>
        </pc:spChg>
        <pc:spChg chg="mod">
          <ac:chgData name="CRUZ SUAREZ, Rodolfo" userId="7b45871e-f681-486e-8d5a-8405722e1e4d" providerId="ADAL" clId="{8A2D6614-85CB-4F46-8641-99BAF4267BE0}" dt="2020-08-27T08:42:00.286" v="240" actId="113"/>
          <ac:spMkLst>
            <pc:docMk/>
            <pc:sldMk cId="2278062780" sldId="292"/>
            <ac:spMk id="3" creationId="{00000000-0000-0000-0000-000000000000}"/>
          </ac:spMkLst>
        </pc:spChg>
      </pc:sldChg>
      <pc:sldChg chg="addSp delSp modSp add">
        <pc:chgData name="CRUZ SUAREZ, Rodolfo" userId="7b45871e-f681-486e-8d5a-8405722e1e4d" providerId="ADAL" clId="{8A2D6614-85CB-4F46-8641-99BAF4267BE0}" dt="2020-08-27T08:40:23.330" v="221" actId="14100"/>
        <pc:sldMkLst>
          <pc:docMk/>
          <pc:sldMk cId="3032487755" sldId="293"/>
        </pc:sldMkLst>
        <pc:spChg chg="add del mod">
          <ac:chgData name="CRUZ SUAREZ, Rodolfo" userId="7b45871e-f681-486e-8d5a-8405722e1e4d" providerId="ADAL" clId="{8A2D6614-85CB-4F46-8641-99BAF4267BE0}" dt="2020-08-27T08:40:23.330" v="221" actId="14100"/>
          <ac:spMkLst>
            <pc:docMk/>
            <pc:sldMk cId="3032487755" sldId="293"/>
            <ac:spMk id="2" creationId="{00000000-0000-0000-0000-000000000000}"/>
          </ac:spMkLst>
        </pc:spChg>
        <pc:spChg chg="add del mod">
          <ac:chgData name="CRUZ SUAREZ, Rodolfo" userId="7b45871e-f681-486e-8d5a-8405722e1e4d" providerId="ADAL" clId="{8A2D6614-85CB-4F46-8641-99BAF4267BE0}" dt="2020-08-27T08:40:19.657" v="220" actId="478"/>
          <ac:spMkLst>
            <pc:docMk/>
            <pc:sldMk cId="3032487755" sldId="293"/>
            <ac:spMk id="5" creationId="{47E6B61F-0D09-4E74-B558-EBC14687B101}"/>
          </ac:spMkLst>
        </pc:spChg>
      </pc:sldChg>
      <pc:sldChg chg="modSp add">
        <pc:chgData name="CRUZ SUAREZ, Rodolfo" userId="7b45871e-f681-486e-8d5a-8405722e1e4d" providerId="ADAL" clId="{8A2D6614-85CB-4F46-8641-99BAF4267BE0}" dt="2020-08-27T08:40:42.018" v="227" actId="1076"/>
        <pc:sldMkLst>
          <pc:docMk/>
          <pc:sldMk cId="752215818" sldId="294"/>
        </pc:sldMkLst>
        <pc:spChg chg="mod">
          <ac:chgData name="CRUZ SUAREZ, Rodolfo" userId="7b45871e-f681-486e-8d5a-8405722e1e4d" providerId="ADAL" clId="{8A2D6614-85CB-4F46-8641-99BAF4267BE0}" dt="2020-08-27T08:40:42.018" v="227" actId="1076"/>
          <ac:spMkLst>
            <pc:docMk/>
            <pc:sldMk cId="752215818" sldId="294"/>
            <ac:spMk id="2" creationId="{00000000-0000-0000-0000-000000000000}"/>
          </ac:spMkLst>
        </pc:spChg>
      </pc:sldChg>
      <pc:sldChg chg="modSp add">
        <pc:chgData name="CRUZ SUAREZ, Rodolfo" userId="7b45871e-f681-486e-8d5a-8405722e1e4d" providerId="ADAL" clId="{8A2D6614-85CB-4F46-8641-99BAF4267BE0}" dt="2020-08-27T08:40:55.487" v="231" actId="14100"/>
        <pc:sldMkLst>
          <pc:docMk/>
          <pc:sldMk cId="1657671" sldId="295"/>
        </pc:sldMkLst>
        <pc:spChg chg="mod">
          <ac:chgData name="CRUZ SUAREZ, Rodolfo" userId="7b45871e-f681-486e-8d5a-8405722e1e4d" providerId="ADAL" clId="{8A2D6614-85CB-4F46-8641-99BAF4267BE0}" dt="2020-08-27T08:40:55.487" v="231" actId="14100"/>
          <ac:spMkLst>
            <pc:docMk/>
            <pc:sldMk cId="1657671" sldId="295"/>
            <ac:spMk id="2" creationId="{00000000-0000-0000-0000-000000000000}"/>
          </ac:spMkLst>
        </pc:spChg>
      </pc:sldChg>
      <pc:sldChg chg="delSp modSp add setBg delDesignElem">
        <pc:chgData name="CRUZ SUAREZ, Rodolfo" userId="7b45871e-f681-486e-8d5a-8405722e1e4d" providerId="ADAL" clId="{8A2D6614-85CB-4F46-8641-99BAF4267BE0}" dt="2020-08-27T08:58:39.736" v="578" actId="207"/>
        <pc:sldMkLst>
          <pc:docMk/>
          <pc:sldMk cId="2977683312" sldId="296"/>
        </pc:sldMkLst>
        <pc:spChg chg="mod">
          <ac:chgData name="CRUZ SUAREZ, Rodolfo" userId="7b45871e-f681-486e-8d5a-8405722e1e4d" providerId="ADAL" clId="{8A2D6614-85CB-4F46-8641-99BAF4267BE0}" dt="2020-08-27T08:56:58.834" v="554" actId="20577"/>
          <ac:spMkLst>
            <pc:docMk/>
            <pc:sldMk cId="2977683312" sldId="296"/>
            <ac:spMk id="2" creationId="{B68617FD-A3DD-4B1B-A618-8B7F44A2DD42}"/>
          </ac:spMkLst>
        </pc:spChg>
        <pc:spChg chg="mod">
          <ac:chgData name="CRUZ SUAREZ, Rodolfo" userId="7b45871e-f681-486e-8d5a-8405722e1e4d" providerId="ADAL" clId="{8A2D6614-85CB-4F46-8641-99BAF4267BE0}" dt="2020-08-27T08:58:39.736" v="578" actId="207"/>
          <ac:spMkLst>
            <pc:docMk/>
            <pc:sldMk cId="2977683312" sldId="296"/>
            <ac:spMk id="5" creationId="{1EFD9B8F-E888-FE40-9A93-4A5E7FF5FC30}"/>
          </ac:spMkLst>
        </pc:spChg>
        <pc:spChg chg="del">
          <ac:chgData name="CRUZ SUAREZ, Rodolfo" userId="7b45871e-f681-486e-8d5a-8405722e1e4d" providerId="ADAL" clId="{8A2D6614-85CB-4F46-8641-99BAF4267BE0}" dt="2020-08-27T08:24:36.463" v="104"/>
          <ac:spMkLst>
            <pc:docMk/>
            <pc:sldMk cId="2977683312" sldId="296"/>
            <ac:spMk id="22" creationId="{12839A1C-34CB-4C3C-8531-CA67525FDE9E}"/>
          </ac:spMkLst>
        </pc:spChg>
        <pc:spChg chg="del">
          <ac:chgData name="CRUZ SUAREZ, Rodolfo" userId="7b45871e-f681-486e-8d5a-8405722e1e4d" providerId="ADAL" clId="{8A2D6614-85CB-4F46-8641-99BAF4267BE0}" dt="2020-08-27T08:24:36.463" v="104"/>
          <ac:spMkLst>
            <pc:docMk/>
            <pc:sldMk cId="2977683312" sldId="296"/>
            <ac:spMk id="24" creationId="{FAC94EAF-F7F7-4727-AE69-A7036B4A5122}"/>
          </ac:spMkLst>
        </pc:spChg>
      </pc:sldChg>
      <pc:sldChg chg="modSp add">
        <pc:chgData name="CRUZ SUAREZ, Rodolfo" userId="7b45871e-f681-486e-8d5a-8405722e1e4d" providerId="ADAL" clId="{8A2D6614-85CB-4F46-8641-99BAF4267BE0}" dt="2020-08-27T08:42:30.646" v="245" actId="113"/>
        <pc:sldMkLst>
          <pc:docMk/>
          <pc:sldMk cId="1922136768" sldId="297"/>
        </pc:sldMkLst>
        <pc:spChg chg="mod">
          <ac:chgData name="CRUZ SUAREZ, Rodolfo" userId="7b45871e-f681-486e-8d5a-8405722e1e4d" providerId="ADAL" clId="{8A2D6614-85CB-4F46-8641-99BAF4267BE0}" dt="2020-08-27T08:42:30.646" v="245" actId="113"/>
          <ac:spMkLst>
            <pc:docMk/>
            <pc:sldMk cId="1922136768" sldId="297"/>
            <ac:spMk id="2" creationId="{447CF0E2-5B8E-4A48-9592-06FEA2BD95CF}"/>
          </ac:spMkLst>
        </pc:spChg>
      </pc:sldChg>
      <pc:sldChg chg="delSp modSp add setBg delDesignElem">
        <pc:chgData name="CRUZ SUAREZ, Rodolfo" userId="7b45871e-f681-486e-8d5a-8405722e1e4d" providerId="ADAL" clId="{8A2D6614-85CB-4F46-8641-99BAF4267BE0}" dt="2020-08-27T08:58:15.908" v="573" actId="1076"/>
        <pc:sldMkLst>
          <pc:docMk/>
          <pc:sldMk cId="2587826724" sldId="298"/>
        </pc:sldMkLst>
        <pc:spChg chg="mod">
          <ac:chgData name="CRUZ SUAREZ, Rodolfo" userId="7b45871e-f681-486e-8d5a-8405722e1e4d" providerId="ADAL" clId="{8A2D6614-85CB-4F46-8641-99BAF4267BE0}" dt="2020-08-27T08:58:15.908" v="573" actId="1076"/>
          <ac:spMkLst>
            <pc:docMk/>
            <pc:sldMk cId="2587826724" sldId="298"/>
            <ac:spMk id="3" creationId="{723FCCB5-355E-47CB-B383-F29C9C9AAD71}"/>
          </ac:spMkLst>
        </pc:spChg>
        <pc:spChg chg="mod">
          <ac:chgData name="CRUZ SUAREZ, Rodolfo" userId="7b45871e-f681-486e-8d5a-8405722e1e4d" providerId="ADAL" clId="{8A2D6614-85CB-4F46-8641-99BAF4267BE0}" dt="2020-08-27T08:57:07.929" v="556" actId="20577"/>
          <ac:spMkLst>
            <pc:docMk/>
            <pc:sldMk cId="2587826724" sldId="298"/>
            <ac:spMk id="20" creationId="{B68617FD-A3DD-4B1B-A618-8B7F44A2DD42}"/>
          </ac:spMkLst>
        </pc:spChg>
        <pc:spChg chg="del">
          <ac:chgData name="CRUZ SUAREZ, Rodolfo" userId="7b45871e-f681-486e-8d5a-8405722e1e4d" providerId="ADAL" clId="{8A2D6614-85CB-4F46-8641-99BAF4267BE0}" dt="2020-08-27T08:25:10.499" v="108"/>
          <ac:spMkLst>
            <pc:docMk/>
            <pc:sldMk cId="2587826724" sldId="298"/>
            <ac:spMk id="22" creationId="{12839A1C-34CB-4C3C-8531-CA67525FDE9E}"/>
          </ac:spMkLst>
        </pc:spChg>
        <pc:spChg chg="del">
          <ac:chgData name="CRUZ SUAREZ, Rodolfo" userId="7b45871e-f681-486e-8d5a-8405722e1e4d" providerId="ADAL" clId="{8A2D6614-85CB-4F46-8641-99BAF4267BE0}" dt="2020-08-27T08:25:10.499" v="108"/>
          <ac:spMkLst>
            <pc:docMk/>
            <pc:sldMk cId="2587826724" sldId="298"/>
            <ac:spMk id="24" creationId="{FAC94EAF-F7F7-4727-AE69-A7036B4A5122}"/>
          </ac:spMkLst>
        </pc:spChg>
      </pc:sldChg>
      <pc:sldChg chg="modSp add">
        <pc:chgData name="CRUZ SUAREZ, Rodolfo" userId="7b45871e-f681-486e-8d5a-8405722e1e4d" providerId="ADAL" clId="{8A2D6614-85CB-4F46-8641-99BAF4267BE0}" dt="2020-08-27T08:43:15.993" v="252" actId="113"/>
        <pc:sldMkLst>
          <pc:docMk/>
          <pc:sldMk cId="1875105869" sldId="299"/>
        </pc:sldMkLst>
        <pc:spChg chg="mod">
          <ac:chgData name="CRUZ SUAREZ, Rodolfo" userId="7b45871e-f681-486e-8d5a-8405722e1e4d" providerId="ADAL" clId="{8A2D6614-85CB-4F46-8641-99BAF4267BE0}" dt="2020-08-27T08:43:15.993" v="252" actId="113"/>
          <ac:spMkLst>
            <pc:docMk/>
            <pc:sldMk cId="1875105869" sldId="299"/>
            <ac:spMk id="2" creationId="{BAD1490C-A335-4B89-B7C6-8099A59F9902}"/>
          </ac:spMkLst>
        </pc:spChg>
      </pc:sldChg>
      <pc:sldChg chg="delSp modSp add delAnim">
        <pc:chgData name="CRUZ SUAREZ, Rodolfo" userId="7b45871e-f681-486e-8d5a-8405722e1e4d" providerId="ADAL" clId="{8A2D6614-85CB-4F46-8641-99BAF4267BE0}" dt="2020-08-27T08:44:35.812" v="270" actId="1076"/>
        <pc:sldMkLst>
          <pc:docMk/>
          <pc:sldMk cId="2388283220" sldId="300"/>
        </pc:sldMkLst>
        <pc:spChg chg="mod">
          <ac:chgData name="CRUZ SUAREZ, Rodolfo" userId="7b45871e-f681-486e-8d5a-8405722e1e4d" providerId="ADAL" clId="{8A2D6614-85CB-4F46-8641-99BAF4267BE0}" dt="2020-08-27T08:43:43.233" v="257" actId="1076"/>
          <ac:spMkLst>
            <pc:docMk/>
            <pc:sldMk cId="2388283220" sldId="300"/>
            <ac:spMk id="2" creationId="{447CF0E2-5B8E-4A48-9592-06FEA2BD95CF}"/>
          </ac:spMkLst>
        </pc:spChg>
        <pc:spChg chg="mod">
          <ac:chgData name="CRUZ SUAREZ, Rodolfo" userId="7b45871e-f681-486e-8d5a-8405722e1e4d" providerId="ADAL" clId="{8A2D6614-85CB-4F46-8641-99BAF4267BE0}" dt="2020-08-27T08:44:14.865" v="266" actId="1076"/>
          <ac:spMkLst>
            <pc:docMk/>
            <pc:sldMk cId="2388283220" sldId="300"/>
            <ac:spMk id="9" creationId="{2A37936B-03F6-4ADA-A52D-05B5540F9804}"/>
          </ac:spMkLst>
        </pc:spChg>
        <pc:spChg chg="mod">
          <ac:chgData name="CRUZ SUAREZ, Rodolfo" userId="7b45871e-f681-486e-8d5a-8405722e1e4d" providerId="ADAL" clId="{8A2D6614-85CB-4F46-8641-99BAF4267BE0}" dt="2020-08-27T08:44:11.806" v="265" actId="1076"/>
          <ac:spMkLst>
            <pc:docMk/>
            <pc:sldMk cId="2388283220" sldId="300"/>
            <ac:spMk id="11" creationId="{56975CFB-D51A-4883-B8CD-B29BF55F90F8}"/>
          </ac:spMkLst>
        </pc:spChg>
        <pc:spChg chg="mod">
          <ac:chgData name="CRUZ SUAREZ, Rodolfo" userId="7b45871e-f681-486e-8d5a-8405722e1e4d" providerId="ADAL" clId="{8A2D6614-85CB-4F46-8641-99BAF4267BE0}" dt="2020-08-27T08:44:31.446" v="269" actId="1076"/>
          <ac:spMkLst>
            <pc:docMk/>
            <pc:sldMk cId="2388283220" sldId="300"/>
            <ac:spMk id="12" creationId="{AB92F6CA-CC4E-4828-89BB-F4291461BE98}"/>
          </ac:spMkLst>
        </pc:spChg>
        <pc:spChg chg="mod">
          <ac:chgData name="CRUZ SUAREZ, Rodolfo" userId="7b45871e-f681-486e-8d5a-8405722e1e4d" providerId="ADAL" clId="{8A2D6614-85CB-4F46-8641-99BAF4267BE0}" dt="2020-08-27T08:44:19.506" v="267" actId="1076"/>
          <ac:spMkLst>
            <pc:docMk/>
            <pc:sldMk cId="2388283220" sldId="300"/>
            <ac:spMk id="13" creationId="{C1A840C0-AD54-41FF-BED7-23F9DFDF73B6}"/>
          </ac:spMkLst>
        </pc:spChg>
        <pc:spChg chg="mod">
          <ac:chgData name="CRUZ SUAREZ, Rodolfo" userId="7b45871e-f681-486e-8d5a-8405722e1e4d" providerId="ADAL" clId="{8A2D6614-85CB-4F46-8641-99BAF4267BE0}" dt="2020-08-27T08:44:35.812" v="270" actId="1076"/>
          <ac:spMkLst>
            <pc:docMk/>
            <pc:sldMk cId="2388283220" sldId="300"/>
            <ac:spMk id="14" creationId="{B191DF54-56DF-45E1-AC0E-6ABADAE615BC}"/>
          </ac:spMkLst>
        </pc:spChg>
        <pc:spChg chg="mod">
          <ac:chgData name="CRUZ SUAREZ, Rodolfo" userId="7b45871e-f681-486e-8d5a-8405722e1e4d" providerId="ADAL" clId="{8A2D6614-85CB-4F46-8641-99BAF4267BE0}" dt="2020-08-27T08:44:05.615" v="263" actId="1076"/>
          <ac:spMkLst>
            <pc:docMk/>
            <pc:sldMk cId="2388283220" sldId="300"/>
            <ac:spMk id="15" creationId="{7B0D13BF-E4F5-4BCE-ADB4-CA1FD89F7E80}"/>
          </ac:spMkLst>
        </pc:spChg>
        <pc:spChg chg="del">
          <ac:chgData name="CRUZ SUAREZ, Rodolfo" userId="7b45871e-f681-486e-8d5a-8405722e1e4d" providerId="ADAL" clId="{8A2D6614-85CB-4F46-8641-99BAF4267BE0}" dt="2020-08-27T08:25:23.161" v="109" actId="478"/>
          <ac:spMkLst>
            <pc:docMk/>
            <pc:sldMk cId="2388283220" sldId="300"/>
            <ac:spMk id="16" creationId="{CD3F1209-D773-4A43-A228-EA4A9864E9F8}"/>
          </ac:spMkLst>
        </pc:spChg>
        <pc:graphicFrameChg chg="mod">
          <ac:chgData name="CRUZ SUAREZ, Rodolfo" userId="7b45871e-f681-486e-8d5a-8405722e1e4d" providerId="ADAL" clId="{8A2D6614-85CB-4F46-8641-99BAF4267BE0}" dt="2020-08-27T08:44:23.648" v="268"/>
          <ac:graphicFrameMkLst>
            <pc:docMk/>
            <pc:sldMk cId="2388283220" sldId="300"/>
            <ac:graphicFrameMk id="4" creationId="{C50B25AD-5D3E-481C-85A5-55FE00784EDB}"/>
          </ac:graphicFrameMkLst>
        </pc:graphicFrameChg>
      </pc:sldChg>
      <pc:sldChg chg="addSp delSp modSp add setBg">
        <pc:chgData name="CRUZ SUAREZ, Rodolfo" userId="7b45871e-f681-486e-8d5a-8405722e1e4d" providerId="ADAL" clId="{8A2D6614-85CB-4F46-8641-99BAF4267BE0}" dt="2020-08-27T08:59:07.269" v="605" actId="20577"/>
        <pc:sldMkLst>
          <pc:docMk/>
          <pc:sldMk cId="0" sldId="301"/>
        </pc:sldMkLst>
        <pc:spChg chg="mod">
          <ac:chgData name="CRUZ SUAREZ, Rodolfo" userId="7b45871e-f681-486e-8d5a-8405722e1e4d" providerId="ADAL" clId="{8A2D6614-85CB-4F46-8641-99BAF4267BE0}" dt="2020-08-27T08:57:21.558" v="560" actId="20577"/>
          <ac:spMkLst>
            <pc:docMk/>
            <pc:sldMk cId="0" sldId="301"/>
            <ac:spMk id="2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59:07.269" v="605" actId="20577"/>
          <ac:spMkLst>
            <pc:docMk/>
            <pc:sldMk cId="0" sldId="301"/>
            <ac:spMk id="3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44:56.178" v="272" actId="1076"/>
          <ac:spMkLst>
            <pc:docMk/>
            <pc:sldMk cId="0" sldId="301"/>
            <ac:spMk id="86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57:19.238" v="558" actId="14100"/>
          <ac:spMkLst>
            <pc:docMk/>
            <pc:sldMk cId="0" sldId="301"/>
            <ac:spMk id="88" creationId="{00000000-0000-0000-0000-000000000000}"/>
          </ac:spMkLst>
        </pc:spChg>
        <pc:picChg chg="add del">
          <ac:chgData name="CRUZ SUAREZ, Rodolfo" userId="7b45871e-f681-486e-8d5a-8405722e1e4d" providerId="ADAL" clId="{8A2D6614-85CB-4F46-8641-99BAF4267BE0}" dt="2020-08-27T08:45:24.376" v="278"/>
          <ac:picMkLst>
            <pc:docMk/>
            <pc:sldMk cId="0" sldId="301"/>
            <ac:picMk id="4" creationId="{E1E099DD-31CC-447F-8285-7326C69D98CC}"/>
          </ac:picMkLst>
        </pc:picChg>
      </pc:sldChg>
      <pc:sldChg chg="modSp add del">
        <pc:chgData name="CRUZ SUAREZ, Rodolfo" userId="7b45871e-f681-486e-8d5a-8405722e1e4d" providerId="ADAL" clId="{8A2D6614-85CB-4F46-8641-99BAF4267BE0}" dt="2020-08-27T08:46:11.139" v="303" actId="113"/>
        <pc:sldMkLst>
          <pc:docMk/>
          <pc:sldMk cId="536392422" sldId="302"/>
        </pc:sldMkLst>
        <pc:spChg chg="mod">
          <ac:chgData name="CRUZ SUAREZ, Rodolfo" userId="7b45871e-f681-486e-8d5a-8405722e1e4d" providerId="ADAL" clId="{8A2D6614-85CB-4F46-8641-99BAF4267BE0}" dt="2020-08-27T08:46:11.139" v="303" actId="113"/>
          <ac:spMkLst>
            <pc:docMk/>
            <pc:sldMk cId="536392422" sldId="302"/>
            <ac:spMk id="5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26:54.028" v="113" actId="207"/>
          <ac:spMkLst>
            <pc:docMk/>
            <pc:sldMk cId="536392422" sldId="302"/>
            <ac:spMk id="7" creationId="{00000000-0000-0000-0000-000000000000}"/>
          </ac:spMkLst>
        </pc:spChg>
      </pc:sldChg>
      <pc:sldChg chg="modSp add del">
        <pc:chgData name="CRUZ SUAREZ, Rodolfo" userId="7b45871e-f681-486e-8d5a-8405722e1e4d" providerId="ADAL" clId="{8A2D6614-85CB-4F46-8641-99BAF4267BE0}" dt="2020-08-27T08:46:53.646" v="312" actId="207"/>
        <pc:sldMkLst>
          <pc:docMk/>
          <pc:sldMk cId="1438081263" sldId="303"/>
        </pc:sldMkLst>
        <pc:spChg chg="mod">
          <ac:chgData name="CRUZ SUAREZ, Rodolfo" userId="7b45871e-f681-486e-8d5a-8405722e1e4d" providerId="ADAL" clId="{8A2D6614-85CB-4F46-8641-99BAF4267BE0}" dt="2020-08-27T08:46:53.646" v="312" actId="207"/>
          <ac:spMkLst>
            <pc:docMk/>
            <pc:sldMk cId="1438081263" sldId="303"/>
            <ac:spMk id="2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27:28.281" v="120" actId="207"/>
          <ac:spMkLst>
            <pc:docMk/>
            <pc:sldMk cId="1438081263" sldId="303"/>
            <ac:spMk id="9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27:31.757" v="121" actId="207"/>
          <ac:spMkLst>
            <pc:docMk/>
            <pc:sldMk cId="1438081263" sldId="303"/>
            <ac:spMk id="10" creationId="{00000000-0000-0000-0000-000000000000}"/>
          </ac:spMkLst>
        </pc:spChg>
      </pc:sldChg>
      <pc:sldChg chg="modSp add del">
        <pc:chgData name="CRUZ SUAREZ, Rodolfo" userId="7b45871e-f681-486e-8d5a-8405722e1e4d" providerId="ADAL" clId="{8A2D6614-85CB-4F46-8641-99BAF4267BE0}" dt="2020-08-27T08:47:03.056" v="315" actId="207"/>
        <pc:sldMkLst>
          <pc:docMk/>
          <pc:sldMk cId="3619600117" sldId="304"/>
        </pc:sldMkLst>
        <pc:spChg chg="mod">
          <ac:chgData name="CRUZ SUAREZ, Rodolfo" userId="7b45871e-f681-486e-8d5a-8405722e1e4d" providerId="ADAL" clId="{8A2D6614-85CB-4F46-8641-99BAF4267BE0}" dt="2020-08-27T08:47:03.056" v="315" actId="207"/>
          <ac:spMkLst>
            <pc:docMk/>
            <pc:sldMk cId="3619600117" sldId="304"/>
            <ac:spMk id="4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27:46.766" v="124" actId="1076"/>
          <ac:spMkLst>
            <pc:docMk/>
            <pc:sldMk cId="3619600117" sldId="304"/>
            <ac:spMk id="6" creationId="{00000000-0000-0000-0000-000000000000}"/>
          </ac:spMkLst>
        </pc:spChg>
        <pc:spChg chg="mod">
          <ac:chgData name="CRUZ SUAREZ, Rodolfo" userId="7b45871e-f681-486e-8d5a-8405722e1e4d" providerId="ADAL" clId="{8A2D6614-85CB-4F46-8641-99BAF4267BE0}" dt="2020-08-27T08:27:50.987" v="126" actId="207"/>
          <ac:spMkLst>
            <pc:docMk/>
            <pc:sldMk cId="3619600117" sldId="304"/>
            <ac:spMk id="7" creationId="{00000000-0000-0000-0000-000000000000}"/>
          </ac:spMkLst>
        </pc:spChg>
      </pc:sldChg>
      <pc:sldChg chg="addSp delSp add del setBg delDesignElem">
        <pc:chgData name="CRUZ SUAREZ, Rodolfo" userId="7b45871e-f681-486e-8d5a-8405722e1e4d" providerId="ADAL" clId="{8A2D6614-85CB-4F46-8641-99BAF4267BE0}" dt="2020-08-27T08:29:44.972" v="138"/>
        <pc:sldMkLst>
          <pc:docMk/>
          <pc:sldMk cId="941525477" sldId="305"/>
        </pc:sldMkLst>
        <pc:spChg chg="add del">
          <ac:chgData name="CRUZ SUAREZ, Rodolfo" userId="7b45871e-f681-486e-8d5a-8405722e1e4d" providerId="ADAL" clId="{8A2D6614-85CB-4F46-8641-99BAF4267BE0}" dt="2020-08-27T08:29:44.972" v="138"/>
          <ac:spMkLst>
            <pc:docMk/>
            <pc:sldMk cId="941525477" sldId="305"/>
            <ac:spMk id="22" creationId="{12839A1C-34CB-4C3C-8531-CA67525FDE9E}"/>
          </ac:spMkLst>
        </pc:spChg>
        <pc:spChg chg="add del">
          <ac:chgData name="CRUZ SUAREZ, Rodolfo" userId="7b45871e-f681-486e-8d5a-8405722e1e4d" providerId="ADAL" clId="{8A2D6614-85CB-4F46-8641-99BAF4267BE0}" dt="2020-08-27T08:29:44.972" v="138"/>
          <ac:spMkLst>
            <pc:docMk/>
            <pc:sldMk cId="941525477" sldId="305"/>
            <ac:spMk id="24" creationId="{FAC94EAF-F7F7-4727-AE69-A7036B4A5122}"/>
          </ac:spMkLst>
        </pc:spChg>
      </pc:sldChg>
      <pc:sldChg chg="modSp add">
        <pc:chgData name="CRUZ SUAREZ, Rodolfo" userId="7b45871e-f681-486e-8d5a-8405722e1e4d" providerId="ADAL" clId="{8A2D6614-85CB-4F46-8641-99BAF4267BE0}" dt="2020-08-27T08:59:46.585" v="608" actId="20577"/>
        <pc:sldMkLst>
          <pc:docMk/>
          <pc:sldMk cId="1058078972" sldId="305"/>
        </pc:sldMkLst>
        <pc:spChg chg="mod">
          <ac:chgData name="CRUZ SUAREZ, Rodolfo" userId="7b45871e-f681-486e-8d5a-8405722e1e4d" providerId="ADAL" clId="{8A2D6614-85CB-4F46-8641-99BAF4267BE0}" dt="2020-08-27T08:59:46.585" v="608" actId="20577"/>
          <ac:spMkLst>
            <pc:docMk/>
            <pc:sldMk cId="1058078972" sldId="305"/>
            <ac:spMk id="2" creationId="{B68617FD-A3DD-4B1B-A618-8B7F44A2DD42}"/>
          </ac:spMkLst>
        </pc:spChg>
        <pc:spChg chg="mod">
          <ac:chgData name="CRUZ SUAREZ, Rodolfo" userId="7b45871e-f681-486e-8d5a-8405722e1e4d" providerId="ADAL" clId="{8A2D6614-85CB-4F46-8641-99BAF4267BE0}" dt="2020-08-27T08:59:35.879" v="606" actId="207"/>
          <ac:spMkLst>
            <pc:docMk/>
            <pc:sldMk cId="1058078972" sldId="305"/>
            <ac:spMk id="3" creationId="{B3FF8C02-2C2D-48CB-9E21-A352B285B32D}"/>
          </ac:spMkLst>
        </pc:spChg>
      </pc:sldChg>
      <pc:sldChg chg="modSp add del">
        <pc:chgData name="CRUZ SUAREZ, Rodolfo" userId="7b45871e-f681-486e-8d5a-8405722e1e4d" providerId="ADAL" clId="{8A2D6614-85CB-4F46-8641-99BAF4267BE0}" dt="2020-08-27T08:48:28.136" v="346" actId="113"/>
        <pc:sldMkLst>
          <pc:docMk/>
          <pc:sldMk cId="457892956" sldId="306"/>
        </pc:sldMkLst>
        <pc:spChg chg="mod">
          <ac:chgData name="CRUZ SUAREZ, Rodolfo" userId="7b45871e-f681-486e-8d5a-8405722e1e4d" providerId="ADAL" clId="{8A2D6614-85CB-4F46-8641-99BAF4267BE0}" dt="2020-08-27T08:48:28.136" v="346" actId="113"/>
          <ac:spMkLst>
            <pc:docMk/>
            <pc:sldMk cId="457892956" sldId="306"/>
            <ac:spMk id="2" creationId="{473558E1-4263-4716-8042-4981785CEF9F}"/>
          </ac:spMkLst>
        </pc:spChg>
      </pc:sldChg>
      <pc:sldChg chg="add del">
        <pc:chgData name="CRUZ SUAREZ, Rodolfo" userId="7b45871e-f681-486e-8d5a-8405722e1e4d" providerId="ADAL" clId="{8A2D6614-85CB-4F46-8641-99BAF4267BE0}" dt="2020-08-27T08:31:31.460" v="145" actId="2696"/>
        <pc:sldMkLst>
          <pc:docMk/>
          <pc:sldMk cId="715123528" sldId="307"/>
        </pc:sldMkLst>
      </pc:sldChg>
      <pc:sldChg chg="add del">
        <pc:chgData name="CRUZ SUAREZ, Rodolfo" userId="7b45871e-f681-486e-8d5a-8405722e1e4d" providerId="ADAL" clId="{8A2D6614-85CB-4F46-8641-99BAF4267BE0}" dt="2020-08-27T08:31:31.460" v="146" actId="2696"/>
        <pc:sldMkLst>
          <pc:docMk/>
          <pc:sldMk cId="2674559201" sldId="308"/>
        </pc:sldMkLst>
      </pc:sldChg>
      <pc:sldChg chg="add del">
        <pc:chgData name="CRUZ SUAREZ, Rodolfo" userId="7b45871e-f681-486e-8d5a-8405722e1e4d" providerId="ADAL" clId="{8A2D6614-85CB-4F46-8641-99BAF4267BE0}" dt="2020-08-27T08:31:31.476" v="147" actId="2696"/>
        <pc:sldMkLst>
          <pc:docMk/>
          <pc:sldMk cId="3909087542" sldId="309"/>
        </pc:sldMkLst>
      </pc:sldChg>
      <pc:sldChg chg="delSp modSp add setBg delDesignElem">
        <pc:chgData name="CRUZ SUAREZ, Rodolfo" userId="7b45871e-f681-486e-8d5a-8405722e1e4d" providerId="ADAL" clId="{8A2D6614-85CB-4F46-8641-99BAF4267BE0}" dt="2020-08-27T09:26:11.710" v="770" actId="113"/>
        <pc:sldMkLst>
          <pc:docMk/>
          <pc:sldMk cId="329501130" sldId="310"/>
        </pc:sldMkLst>
        <pc:spChg chg="mod">
          <ac:chgData name="CRUZ SUAREZ, Rodolfo" userId="7b45871e-f681-486e-8d5a-8405722e1e4d" providerId="ADAL" clId="{8A2D6614-85CB-4F46-8641-99BAF4267BE0}" dt="2020-08-27T09:26:11.710" v="770" actId="113"/>
          <ac:spMkLst>
            <pc:docMk/>
            <pc:sldMk cId="329501130" sldId="310"/>
            <ac:spMk id="2" creationId="{B68617FD-A3DD-4B1B-A618-8B7F44A2DD42}"/>
          </ac:spMkLst>
        </pc:spChg>
        <pc:spChg chg="mod">
          <ac:chgData name="CRUZ SUAREZ, Rodolfo" userId="7b45871e-f681-486e-8d5a-8405722e1e4d" providerId="ADAL" clId="{8A2D6614-85CB-4F46-8641-99BAF4267BE0}" dt="2020-08-27T09:00:36.428" v="649" actId="207"/>
          <ac:spMkLst>
            <pc:docMk/>
            <pc:sldMk cId="329501130" sldId="310"/>
            <ac:spMk id="3" creationId="{DF7BEEE2-9DE3-44FB-BAD8-9DA35FF0AE54}"/>
          </ac:spMkLst>
        </pc:spChg>
        <pc:spChg chg="del">
          <ac:chgData name="CRUZ SUAREZ, Rodolfo" userId="7b45871e-f681-486e-8d5a-8405722e1e4d" providerId="ADAL" clId="{8A2D6614-85CB-4F46-8641-99BAF4267BE0}" dt="2020-08-27T08:31:26.080" v="144"/>
          <ac:spMkLst>
            <pc:docMk/>
            <pc:sldMk cId="329501130" sldId="310"/>
            <ac:spMk id="22" creationId="{12839A1C-34CB-4C3C-8531-CA67525FDE9E}"/>
          </ac:spMkLst>
        </pc:spChg>
        <pc:spChg chg="del">
          <ac:chgData name="CRUZ SUAREZ, Rodolfo" userId="7b45871e-f681-486e-8d5a-8405722e1e4d" providerId="ADAL" clId="{8A2D6614-85CB-4F46-8641-99BAF4267BE0}" dt="2020-08-27T08:31:26.080" v="144"/>
          <ac:spMkLst>
            <pc:docMk/>
            <pc:sldMk cId="329501130" sldId="310"/>
            <ac:spMk id="24" creationId="{FAC94EAF-F7F7-4727-AE69-A7036B4A5122}"/>
          </ac:spMkLst>
        </pc:spChg>
      </pc:sldChg>
      <pc:sldChg chg="modSp add">
        <pc:chgData name="CRUZ SUAREZ, Rodolfo" userId="7b45871e-f681-486e-8d5a-8405722e1e4d" providerId="ADAL" clId="{8A2D6614-85CB-4F46-8641-99BAF4267BE0}" dt="2020-08-27T08:49:38.069" v="383" actId="122"/>
        <pc:sldMkLst>
          <pc:docMk/>
          <pc:sldMk cId="2832459565" sldId="311"/>
        </pc:sldMkLst>
        <pc:spChg chg="mod">
          <ac:chgData name="CRUZ SUAREZ, Rodolfo" userId="7b45871e-f681-486e-8d5a-8405722e1e4d" providerId="ADAL" clId="{8A2D6614-85CB-4F46-8641-99BAF4267BE0}" dt="2020-08-27T08:49:38.069" v="383" actId="122"/>
          <ac:spMkLst>
            <pc:docMk/>
            <pc:sldMk cId="2832459565" sldId="311"/>
            <ac:spMk id="2" creationId="{BAD1490C-A335-4B89-B7C6-8099A59F9902}"/>
          </ac:spMkLst>
        </pc:spChg>
      </pc:sldChg>
      <pc:sldChg chg="modSp add">
        <pc:chgData name="CRUZ SUAREZ, Rodolfo" userId="7b45871e-f681-486e-8d5a-8405722e1e4d" providerId="ADAL" clId="{8A2D6614-85CB-4F46-8641-99BAF4267BE0}" dt="2020-08-27T08:49:59.162" v="385" actId="207"/>
        <pc:sldMkLst>
          <pc:docMk/>
          <pc:sldMk cId="301334847" sldId="312"/>
        </pc:sldMkLst>
        <pc:spChg chg="mod">
          <ac:chgData name="CRUZ SUAREZ, Rodolfo" userId="7b45871e-f681-486e-8d5a-8405722e1e4d" providerId="ADAL" clId="{8A2D6614-85CB-4F46-8641-99BAF4267BE0}" dt="2020-08-27T08:49:59.162" v="385" actId="207"/>
          <ac:spMkLst>
            <pc:docMk/>
            <pc:sldMk cId="301334847" sldId="312"/>
            <ac:spMk id="2" creationId="{BAD1490C-A335-4B89-B7C6-8099A59F9902}"/>
          </ac:spMkLst>
        </pc:spChg>
      </pc:sldChg>
      <pc:sldChg chg="addSp delSp modSp add setBg delDesignElem">
        <pc:chgData name="CRUZ SUAREZ, Rodolfo" userId="7b45871e-f681-486e-8d5a-8405722e1e4d" providerId="ADAL" clId="{8A2D6614-85CB-4F46-8641-99BAF4267BE0}" dt="2020-08-27T09:01:18.234" v="667" actId="20577"/>
        <pc:sldMkLst>
          <pc:docMk/>
          <pc:sldMk cId="3323350064" sldId="313"/>
        </pc:sldMkLst>
        <pc:spChg chg="mod">
          <ac:chgData name="CRUZ SUAREZ, Rodolfo" userId="7b45871e-f681-486e-8d5a-8405722e1e4d" providerId="ADAL" clId="{8A2D6614-85CB-4F46-8641-99BAF4267BE0}" dt="2020-08-27T09:01:18.234" v="667" actId="20577"/>
          <ac:spMkLst>
            <pc:docMk/>
            <pc:sldMk cId="3323350064" sldId="313"/>
            <ac:spMk id="2" creationId="{B68617FD-A3DD-4B1B-A618-8B7F44A2DD42}"/>
          </ac:spMkLst>
        </pc:spChg>
        <pc:spChg chg="add mod">
          <ac:chgData name="CRUZ SUAREZ, Rodolfo" userId="7b45871e-f681-486e-8d5a-8405722e1e4d" providerId="ADAL" clId="{8A2D6614-85CB-4F46-8641-99BAF4267BE0}" dt="2020-08-27T09:01:14.144" v="666" actId="313"/>
          <ac:spMkLst>
            <pc:docMk/>
            <pc:sldMk cId="3323350064" sldId="313"/>
            <ac:spMk id="6" creationId="{95754A6B-5F90-4D56-B3A6-1288ECB9B0D8}"/>
          </ac:spMkLst>
        </pc:spChg>
        <pc:spChg chg="del">
          <ac:chgData name="CRUZ SUAREZ, Rodolfo" userId="7b45871e-f681-486e-8d5a-8405722e1e4d" providerId="ADAL" clId="{8A2D6614-85CB-4F46-8641-99BAF4267BE0}" dt="2020-08-27T08:32:01.200" v="149"/>
          <ac:spMkLst>
            <pc:docMk/>
            <pc:sldMk cId="3323350064" sldId="313"/>
            <ac:spMk id="22" creationId="{12839A1C-34CB-4C3C-8531-CA67525FDE9E}"/>
          </ac:spMkLst>
        </pc:spChg>
        <pc:spChg chg="del">
          <ac:chgData name="CRUZ SUAREZ, Rodolfo" userId="7b45871e-f681-486e-8d5a-8405722e1e4d" providerId="ADAL" clId="{8A2D6614-85CB-4F46-8641-99BAF4267BE0}" dt="2020-08-27T08:32:01.200" v="149"/>
          <ac:spMkLst>
            <pc:docMk/>
            <pc:sldMk cId="3323350064" sldId="313"/>
            <ac:spMk id="24" creationId="{FAC94EAF-F7F7-4727-AE69-A7036B4A5122}"/>
          </ac:spMkLst>
        </pc:spChg>
      </pc:sldChg>
      <pc:sldChg chg="modSp add">
        <pc:chgData name="CRUZ SUAREZ, Rodolfo" userId="7b45871e-f681-486e-8d5a-8405722e1e4d" providerId="ADAL" clId="{8A2D6614-85CB-4F46-8641-99BAF4267BE0}" dt="2020-08-27T08:51:40.786" v="467" actId="113"/>
        <pc:sldMkLst>
          <pc:docMk/>
          <pc:sldMk cId="3277878693" sldId="314"/>
        </pc:sldMkLst>
        <pc:spChg chg="mod">
          <ac:chgData name="CRUZ SUAREZ, Rodolfo" userId="7b45871e-f681-486e-8d5a-8405722e1e4d" providerId="ADAL" clId="{8A2D6614-85CB-4F46-8641-99BAF4267BE0}" dt="2020-08-27T08:51:40.786" v="467" actId="113"/>
          <ac:spMkLst>
            <pc:docMk/>
            <pc:sldMk cId="3277878693" sldId="314"/>
            <ac:spMk id="2" creationId="{BAD1490C-A335-4B89-B7C6-8099A59F9902}"/>
          </ac:spMkLst>
        </pc:spChg>
      </pc:sldChg>
      <pc:sldChg chg="modSp add">
        <pc:chgData name="CRUZ SUAREZ, Rodolfo" userId="7b45871e-f681-486e-8d5a-8405722e1e4d" providerId="ADAL" clId="{8A2D6614-85CB-4F46-8641-99BAF4267BE0}" dt="2020-08-27T08:51:50.195" v="470" actId="207"/>
        <pc:sldMkLst>
          <pc:docMk/>
          <pc:sldMk cId="2038123381" sldId="315"/>
        </pc:sldMkLst>
        <pc:spChg chg="mod">
          <ac:chgData name="CRUZ SUAREZ, Rodolfo" userId="7b45871e-f681-486e-8d5a-8405722e1e4d" providerId="ADAL" clId="{8A2D6614-85CB-4F46-8641-99BAF4267BE0}" dt="2020-08-27T08:51:50.195" v="470" actId="207"/>
          <ac:spMkLst>
            <pc:docMk/>
            <pc:sldMk cId="2038123381" sldId="315"/>
            <ac:spMk id="2" creationId="{BAD1490C-A335-4B89-B7C6-8099A59F9902}"/>
          </ac:spMkLst>
        </pc:spChg>
      </pc:sldChg>
      <pc:sldChg chg="addSp delSp modSp add setBg delDesignElem">
        <pc:chgData name="CRUZ SUAREZ, Rodolfo" userId="7b45871e-f681-486e-8d5a-8405722e1e4d" providerId="ADAL" clId="{8A2D6614-85CB-4F46-8641-99BAF4267BE0}" dt="2020-08-27T09:01:29.770" v="676" actId="20577"/>
        <pc:sldMkLst>
          <pc:docMk/>
          <pc:sldMk cId="72887306" sldId="316"/>
        </pc:sldMkLst>
        <pc:spChg chg="mod">
          <ac:chgData name="CRUZ SUAREZ, Rodolfo" userId="7b45871e-f681-486e-8d5a-8405722e1e4d" providerId="ADAL" clId="{8A2D6614-85CB-4F46-8641-99BAF4267BE0}" dt="2020-08-27T08:56:39.262" v="552" actId="20577"/>
          <ac:spMkLst>
            <pc:docMk/>
            <pc:sldMk cId="72887306" sldId="316"/>
            <ac:spMk id="2" creationId="{B68617FD-A3DD-4B1B-A618-8B7F44A2DD42}"/>
          </ac:spMkLst>
        </pc:spChg>
        <pc:spChg chg="add mod">
          <ac:chgData name="CRUZ SUAREZ, Rodolfo" userId="7b45871e-f681-486e-8d5a-8405722e1e4d" providerId="ADAL" clId="{8A2D6614-85CB-4F46-8641-99BAF4267BE0}" dt="2020-08-27T09:01:29.770" v="676" actId="20577"/>
          <ac:spMkLst>
            <pc:docMk/>
            <pc:sldMk cId="72887306" sldId="316"/>
            <ac:spMk id="6" creationId="{3471355D-5EA7-4ED2-A726-F4809691B932}"/>
          </ac:spMkLst>
        </pc:spChg>
        <pc:spChg chg="del">
          <ac:chgData name="CRUZ SUAREZ, Rodolfo" userId="7b45871e-f681-486e-8d5a-8405722e1e4d" providerId="ADAL" clId="{8A2D6614-85CB-4F46-8641-99BAF4267BE0}" dt="2020-08-27T08:32:38.994" v="151"/>
          <ac:spMkLst>
            <pc:docMk/>
            <pc:sldMk cId="72887306" sldId="316"/>
            <ac:spMk id="22" creationId="{12839A1C-34CB-4C3C-8531-CA67525FDE9E}"/>
          </ac:spMkLst>
        </pc:spChg>
        <pc:spChg chg="del">
          <ac:chgData name="CRUZ SUAREZ, Rodolfo" userId="7b45871e-f681-486e-8d5a-8405722e1e4d" providerId="ADAL" clId="{8A2D6614-85CB-4F46-8641-99BAF4267BE0}" dt="2020-08-27T08:32:38.994" v="151"/>
          <ac:spMkLst>
            <pc:docMk/>
            <pc:sldMk cId="72887306" sldId="316"/>
            <ac:spMk id="24" creationId="{FAC94EAF-F7F7-4727-AE69-A7036B4A5122}"/>
          </ac:spMkLst>
        </pc:spChg>
      </pc:sldChg>
      <pc:sldChg chg="modSp add">
        <pc:chgData name="CRUZ SUAREZ, Rodolfo" userId="7b45871e-f681-486e-8d5a-8405722e1e4d" providerId="ADAL" clId="{8A2D6614-85CB-4F46-8641-99BAF4267BE0}" dt="2020-08-27T08:53:19.923" v="528" actId="1076"/>
        <pc:sldMkLst>
          <pc:docMk/>
          <pc:sldMk cId="2006778407" sldId="317"/>
        </pc:sldMkLst>
        <pc:spChg chg="mod">
          <ac:chgData name="CRUZ SUAREZ, Rodolfo" userId="7b45871e-f681-486e-8d5a-8405722e1e4d" providerId="ADAL" clId="{8A2D6614-85CB-4F46-8641-99BAF4267BE0}" dt="2020-08-27T08:53:19.923" v="528" actId="1076"/>
          <ac:spMkLst>
            <pc:docMk/>
            <pc:sldMk cId="2006778407" sldId="317"/>
            <ac:spMk id="2" creationId="{BAD1490C-A335-4B89-B7C6-8099A59F9902}"/>
          </ac:spMkLst>
        </pc:spChg>
      </pc:sldChg>
      <pc:sldChg chg="modSp add">
        <pc:chgData name="CRUZ SUAREZ, Rodolfo" userId="7b45871e-f681-486e-8d5a-8405722e1e4d" providerId="ADAL" clId="{8A2D6614-85CB-4F46-8641-99BAF4267BE0}" dt="2020-08-27T08:53:29.799" v="531" actId="1076"/>
        <pc:sldMkLst>
          <pc:docMk/>
          <pc:sldMk cId="1330195482" sldId="318"/>
        </pc:sldMkLst>
        <pc:spChg chg="mod">
          <ac:chgData name="CRUZ SUAREZ, Rodolfo" userId="7b45871e-f681-486e-8d5a-8405722e1e4d" providerId="ADAL" clId="{8A2D6614-85CB-4F46-8641-99BAF4267BE0}" dt="2020-08-27T08:53:29.799" v="531" actId="1076"/>
          <ac:spMkLst>
            <pc:docMk/>
            <pc:sldMk cId="1330195482" sldId="318"/>
            <ac:spMk id="2" creationId="{447CF0E2-5B8E-4A48-9592-06FEA2BD95CF}"/>
          </ac:spMkLst>
        </pc:spChg>
      </pc:sldChg>
      <pc:sldChg chg="delSp modSp add setBg delDesignElem">
        <pc:chgData name="CRUZ SUAREZ, Rodolfo" userId="7b45871e-f681-486e-8d5a-8405722e1e4d" providerId="ADAL" clId="{8A2D6614-85CB-4F46-8641-99BAF4267BE0}" dt="2020-08-27T08:54:07.010" v="537" actId="113"/>
        <pc:sldMkLst>
          <pc:docMk/>
          <pc:sldMk cId="4089160388" sldId="319"/>
        </pc:sldMkLst>
        <pc:spChg chg="mod">
          <ac:chgData name="CRUZ SUAREZ, Rodolfo" userId="7b45871e-f681-486e-8d5a-8405722e1e4d" providerId="ADAL" clId="{8A2D6614-85CB-4F46-8641-99BAF4267BE0}" dt="2020-08-27T08:54:07.010" v="537" actId="113"/>
          <ac:spMkLst>
            <pc:docMk/>
            <pc:sldMk cId="4089160388" sldId="319"/>
            <ac:spMk id="2" creationId="{B68617FD-A3DD-4B1B-A618-8B7F44A2DD42}"/>
          </ac:spMkLst>
        </pc:spChg>
        <pc:spChg chg="del">
          <ac:chgData name="CRUZ SUAREZ, Rodolfo" userId="7b45871e-f681-486e-8d5a-8405722e1e4d" providerId="ADAL" clId="{8A2D6614-85CB-4F46-8641-99BAF4267BE0}" dt="2020-08-27T08:33:15.624" v="153"/>
          <ac:spMkLst>
            <pc:docMk/>
            <pc:sldMk cId="4089160388" sldId="319"/>
            <ac:spMk id="22" creationId="{12839A1C-34CB-4C3C-8531-CA67525FDE9E}"/>
          </ac:spMkLst>
        </pc:spChg>
        <pc:spChg chg="del">
          <ac:chgData name="CRUZ SUAREZ, Rodolfo" userId="7b45871e-f681-486e-8d5a-8405722e1e4d" providerId="ADAL" clId="{8A2D6614-85CB-4F46-8641-99BAF4267BE0}" dt="2020-08-27T08:33:15.624" v="153"/>
          <ac:spMkLst>
            <pc:docMk/>
            <pc:sldMk cId="4089160388" sldId="319"/>
            <ac:spMk id="24" creationId="{FAC94EAF-F7F7-4727-AE69-A7036B4A5122}"/>
          </ac:spMkLst>
        </pc:spChg>
      </pc:sldChg>
      <pc:sldChg chg="modSp add">
        <pc:chgData name="CRUZ SUAREZ, Rodolfo" userId="7b45871e-f681-486e-8d5a-8405722e1e4d" providerId="ADAL" clId="{8A2D6614-85CB-4F46-8641-99BAF4267BE0}" dt="2020-08-27T08:54:13.692" v="539" actId="113"/>
        <pc:sldMkLst>
          <pc:docMk/>
          <pc:sldMk cId="1548466073" sldId="320"/>
        </pc:sldMkLst>
        <pc:spChg chg="mod">
          <ac:chgData name="CRUZ SUAREZ, Rodolfo" userId="7b45871e-f681-486e-8d5a-8405722e1e4d" providerId="ADAL" clId="{8A2D6614-85CB-4F46-8641-99BAF4267BE0}" dt="2020-08-27T08:54:13.692" v="539" actId="113"/>
          <ac:spMkLst>
            <pc:docMk/>
            <pc:sldMk cId="1548466073" sldId="320"/>
            <ac:spMk id="2" creationId="{BAD1490C-A335-4B89-B7C6-8099A59F9902}"/>
          </ac:spMkLst>
        </pc:spChg>
      </pc:sldChg>
      <pc:sldChg chg="modSp add">
        <pc:chgData name="CRUZ SUAREZ, Rodolfo" userId="7b45871e-f681-486e-8d5a-8405722e1e4d" providerId="ADAL" clId="{8A2D6614-85CB-4F46-8641-99BAF4267BE0}" dt="2020-08-27T08:55:43.955" v="541" actId="207"/>
        <pc:sldMkLst>
          <pc:docMk/>
          <pc:sldMk cId="3086552490" sldId="321"/>
        </pc:sldMkLst>
        <pc:spChg chg="mod">
          <ac:chgData name="CRUZ SUAREZ, Rodolfo" userId="7b45871e-f681-486e-8d5a-8405722e1e4d" providerId="ADAL" clId="{8A2D6614-85CB-4F46-8641-99BAF4267BE0}" dt="2020-08-27T08:55:43.955" v="541" actId="207"/>
          <ac:spMkLst>
            <pc:docMk/>
            <pc:sldMk cId="3086552490" sldId="321"/>
            <ac:spMk id="2" creationId="{BAD1490C-A335-4B89-B7C6-8099A59F9902}"/>
          </ac:spMkLst>
        </pc:spChg>
      </pc:sldChg>
      <pc:sldChg chg="modSp add">
        <pc:chgData name="CRUZ SUAREZ, Rodolfo" userId="7b45871e-f681-486e-8d5a-8405722e1e4d" providerId="ADAL" clId="{8A2D6614-85CB-4F46-8641-99BAF4267BE0}" dt="2020-08-27T08:55:48.628" v="543" actId="207"/>
        <pc:sldMkLst>
          <pc:docMk/>
          <pc:sldMk cId="537564126" sldId="322"/>
        </pc:sldMkLst>
        <pc:spChg chg="mod">
          <ac:chgData name="CRUZ SUAREZ, Rodolfo" userId="7b45871e-f681-486e-8d5a-8405722e1e4d" providerId="ADAL" clId="{8A2D6614-85CB-4F46-8641-99BAF4267BE0}" dt="2020-08-27T08:55:48.628" v="543" actId="207"/>
          <ac:spMkLst>
            <pc:docMk/>
            <pc:sldMk cId="537564126" sldId="322"/>
            <ac:spMk id="2" creationId="{BAD1490C-A335-4B89-B7C6-8099A59F9902}"/>
          </ac:spMkLst>
        </pc:spChg>
      </pc:sldChg>
      <pc:sldChg chg="add del">
        <pc:chgData name="CRUZ SUAREZ, Rodolfo" userId="7b45871e-f681-486e-8d5a-8405722e1e4d" providerId="ADAL" clId="{8A2D6614-85CB-4F46-8641-99BAF4267BE0}" dt="2020-08-27T08:55:58.255" v="544" actId="2696"/>
        <pc:sldMkLst>
          <pc:docMk/>
          <pc:sldMk cId="1397032353" sldId="323"/>
        </pc:sldMkLst>
      </pc:sldChg>
      <pc:sldChg chg="modSp add">
        <pc:chgData name="CRUZ SUAREZ, Rodolfo" userId="7b45871e-f681-486e-8d5a-8405722e1e4d" providerId="ADAL" clId="{8A2D6614-85CB-4F46-8641-99BAF4267BE0}" dt="2020-08-27T08:56:05.030" v="546" actId="207"/>
        <pc:sldMkLst>
          <pc:docMk/>
          <pc:sldMk cId="3875879564" sldId="324"/>
        </pc:sldMkLst>
        <pc:spChg chg="mod">
          <ac:chgData name="CRUZ SUAREZ, Rodolfo" userId="7b45871e-f681-486e-8d5a-8405722e1e4d" providerId="ADAL" clId="{8A2D6614-85CB-4F46-8641-99BAF4267BE0}" dt="2020-08-27T08:56:05.030" v="546" actId="207"/>
          <ac:spMkLst>
            <pc:docMk/>
            <pc:sldMk cId="3875879564" sldId="324"/>
            <ac:spMk id="2" creationId="{BAD1490C-A335-4B89-B7C6-8099A59F9902}"/>
          </ac:spMkLst>
        </pc:spChg>
      </pc:sldChg>
      <pc:sldChg chg="add del">
        <pc:chgData name="CRUZ SUAREZ, Rodolfo" userId="7b45871e-f681-486e-8d5a-8405722e1e4d" providerId="ADAL" clId="{8A2D6614-85CB-4F46-8641-99BAF4267BE0}" dt="2020-08-27T08:56:12.750" v="547" actId="2696"/>
        <pc:sldMkLst>
          <pc:docMk/>
          <pc:sldMk cId="818513886" sldId="325"/>
        </pc:sldMkLst>
      </pc:sldChg>
      <pc:sldChg chg="modSp add">
        <pc:chgData name="CRUZ SUAREZ, Rodolfo" userId="7b45871e-f681-486e-8d5a-8405722e1e4d" providerId="ADAL" clId="{8A2D6614-85CB-4F46-8641-99BAF4267BE0}" dt="2020-08-27T08:56:18.277" v="549" actId="207"/>
        <pc:sldMkLst>
          <pc:docMk/>
          <pc:sldMk cId="3308381914" sldId="326"/>
        </pc:sldMkLst>
        <pc:spChg chg="mod">
          <ac:chgData name="CRUZ SUAREZ, Rodolfo" userId="7b45871e-f681-486e-8d5a-8405722e1e4d" providerId="ADAL" clId="{8A2D6614-85CB-4F46-8641-99BAF4267BE0}" dt="2020-08-27T08:56:18.277" v="549" actId="207"/>
          <ac:spMkLst>
            <pc:docMk/>
            <pc:sldMk cId="3308381914" sldId="326"/>
            <ac:spMk id="2" creationId="{BAD1490C-A335-4B89-B7C6-8099A59F9902}"/>
          </ac:spMkLst>
        </pc:spChg>
      </pc:sldChg>
      <pc:sldChg chg="addSp delSp add del setBg delDesignElem">
        <pc:chgData name="CRUZ SUAREZ, Rodolfo" userId="7b45871e-f681-486e-8d5a-8405722e1e4d" providerId="ADAL" clId="{8A2D6614-85CB-4F46-8641-99BAF4267BE0}" dt="2020-08-27T08:45:16.869" v="276"/>
        <pc:sldMkLst>
          <pc:docMk/>
          <pc:sldMk cId="902374800" sldId="327"/>
        </pc:sldMkLst>
        <pc:spChg chg="add del">
          <ac:chgData name="CRUZ SUAREZ, Rodolfo" userId="7b45871e-f681-486e-8d5a-8405722e1e4d" providerId="ADAL" clId="{8A2D6614-85CB-4F46-8641-99BAF4267BE0}" dt="2020-08-27T08:45:16.869" v="276"/>
          <ac:spMkLst>
            <pc:docMk/>
            <pc:sldMk cId="902374800" sldId="327"/>
            <ac:spMk id="22" creationId="{12839A1C-34CB-4C3C-8531-CA67525FDE9E}"/>
          </ac:spMkLst>
        </pc:spChg>
        <pc:spChg chg="add del">
          <ac:chgData name="CRUZ SUAREZ, Rodolfo" userId="7b45871e-f681-486e-8d5a-8405722e1e4d" providerId="ADAL" clId="{8A2D6614-85CB-4F46-8641-99BAF4267BE0}" dt="2020-08-27T08:45:16.869" v="276"/>
          <ac:spMkLst>
            <pc:docMk/>
            <pc:sldMk cId="902374800" sldId="327"/>
            <ac:spMk id="24" creationId="{FAC94EAF-F7F7-4727-AE69-A7036B4A5122}"/>
          </ac:spMkLst>
        </pc:spChg>
      </pc:sldChg>
      <pc:sldChg chg="addSp delSp add del setBg delDesignElem">
        <pc:chgData name="CRUZ SUAREZ, Rodolfo" userId="7b45871e-f681-486e-8d5a-8405722e1e4d" providerId="ADAL" clId="{8A2D6614-85CB-4F46-8641-99BAF4267BE0}" dt="2020-08-27T08:48:04.044" v="340"/>
        <pc:sldMkLst>
          <pc:docMk/>
          <pc:sldMk cId="3841911535" sldId="327"/>
        </pc:sldMkLst>
        <pc:spChg chg="add del">
          <ac:chgData name="CRUZ SUAREZ, Rodolfo" userId="7b45871e-f681-486e-8d5a-8405722e1e4d" providerId="ADAL" clId="{8A2D6614-85CB-4F46-8641-99BAF4267BE0}" dt="2020-08-27T08:48:04.044" v="340"/>
          <ac:spMkLst>
            <pc:docMk/>
            <pc:sldMk cId="3841911535" sldId="327"/>
            <ac:spMk id="22" creationId="{12839A1C-34CB-4C3C-8531-CA67525FDE9E}"/>
          </ac:spMkLst>
        </pc:spChg>
        <pc:spChg chg="add del">
          <ac:chgData name="CRUZ SUAREZ, Rodolfo" userId="7b45871e-f681-486e-8d5a-8405722e1e4d" providerId="ADAL" clId="{8A2D6614-85CB-4F46-8641-99BAF4267BE0}" dt="2020-08-27T08:48:04.044" v="340"/>
          <ac:spMkLst>
            <pc:docMk/>
            <pc:sldMk cId="3841911535" sldId="327"/>
            <ac:spMk id="24" creationId="{FAC94EAF-F7F7-4727-AE69-A7036B4A5122}"/>
          </ac:spMkLst>
        </pc:spChg>
      </pc:sldChg>
      <pc:sldChg chg="delSp modSp add setBg delDesignElem">
        <pc:chgData name="CRUZ SUAREZ, Rodolfo" userId="7b45871e-f681-486e-8d5a-8405722e1e4d" providerId="ADAL" clId="{8A2D6614-85CB-4F46-8641-99BAF4267BE0}" dt="2020-08-27T09:12:08.636" v="687" actId="1076"/>
        <pc:sldMkLst>
          <pc:docMk/>
          <pc:sldMk cId="3961491501" sldId="327"/>
        </pc:sldMkLst>
        <pc:spChg chg="mod">
          <ac:chgData name="CRUZ SUAREZ, Rodolfo" userId="7b45871e-f681-486e-8d5a-8405722e1e4d" providerId="ADAL" clId="{8A2D6614-85CB-4F46-8641-99BAF4267BE0}" dt="2020-08-27T09:12:08.636" v="687" actId="1076"/>
          <ac:spMkLst>
            <pc:docMk/>
            <pc:sldMk cId="3961491501" sldId="327"/>
            <ac:spMk id="2" creationId="{B68617FD-A3DD-4B1B-A618-8B7F44A2DD42}"/>
          </ac:spMkLst>
        </pc:spChg>
        <pc:spChg chg="del">
          <ac:chgData name="CRUZ SUAREZ, Rodolfo" userId="7b45871e-f681-486e-8d5a-8405722e1e4d" providerId="ADAL" clId="{8A2D6614-85CB-4F46-8641-99BAF4267BE0}" dt="2020-08-27T09:11:55.073" v="678"/>
          <ac:spMkLst>
            <pc:docMk/>
            <pc:sldMk cId="3961491501" sldId="327"/>
            <ac:spMk id="22" creationId="{12839A1C-34CB-4C3C-8531-CA67525FDE9E}"/>
          </ac:spMkLst>
        </pc:spChg>
        <pc:spChg chg="del">
          <ac:chgData name="CRUZ SUAREZ, Rodolfo" userId="7b45871e-f681-486e-8d5a-8405722e1e4d" providerId="ADAL" clId="{8A2D6614-85CB-4F46-8641-99BAF4267BE0}" dt="2020-08-27T09:11:55.073" v="678"/>
          <ac:spMkLst>
            <pc:docMk/>
            <pc:sldMk cId="3961491501" sldId="327"/>
            <ac:spMk id="24" creationId="{FAC94EAF-F7F7-4727-AE69-A7036B4A5122}"/>
          </ac:spMkLst>
        </pc:spChg>
      </pc:sldChg>
      <pc:sldChg chg="modSp add">
        <pc:chgData name="CRUZ SUAREZ, Rodolfo" userId="7b45871e-f681-486e-8d5a-8405722e1e4d" providerId="ADAL" clId="{8A2D6614-85CB-4F46-8641-99BAF4267BE0}" dt="2020-08-27T09:27:57.471" v="789" actId="20577"/>
        <pc:sldMkLst>
          <pc:docMk/>
          <pc:sldMk cId="1775107773" sldId="328"/>
        </pc:sldMkLst>
        <pc:spChg chg="mod">
          <ac:chgData name="CRUZ SUAREZ, Rodolfo" userId="7b45871e-f681-486e-8d5a-8405722e1e4d" providerId="ADAL" clId="{8A2D6614-85CB-4F46-8641-99BAF4267BE0}" dt="2020-08-27T09:22:20.508" v="737" actId="122"/>
          <ac:spMkLst>
            <pc:docMk/>
            <pc:sldMk cId="1775107773" sldId="328"/>
            <ac:spMk id="2" creationId="{C3ACD2A0-00FA-4927-BFD3-3434CB39D94C}"/>
          </ac:spMkLst>
        </pc:spChg>
        <pc:spChg chg="mod">
          <ac:chgData name="CRUZ SUAREZ, Rodolfo" userId="7b45871e-f681-486e-8d5a-8405722e1e4d" providerId="ADAL" clId="{8A2D6614-85CB-4F46-8641-99BAF4267BE0}" dt="2020-08-27T09:27:57.471" v="789" actId="20577"/>
          <ac:spMkLst>
            <pc:docMk/>
            <pc:sldMk cId="1775107773" sldId="328"/>
            <ac:spMk id="3" creationId="{26FFBCC3-2364-4D71-BBA2-727C56704485}"/>
          </ac:spMkLst>
        </pc:spChg>
      </pc:sldChg>
      <pc:sldChg chg="add del">
        <pc:chgData name="CRUZ SUAREZ, Rodolfo" userId="7b45871e-f681-486e-8d5a-8405722e1e4d" providerId="ADAL" clId="{8A2D6614-85CB-4F46-8641-99BAF4267BE0}" dt="2020-08-27T08:48:04.044" v="340"/>
        <pc:sldMkLst>
          <pc:docMk/>
          <pc:sldMk cId="2823589721" sldId="328"/>
        </pc:sldMkLst>
      </pc:sldChg>
      <pc:sldChg chg="add del">
        <pc:chgData name="CRUZ SUAREZ, Rodolfo" userId="7b45871e-f681-486e-8d5a-8405722e1e4d" providerId="ADAL" clId="{8A2D6614-85CB-4F46-8641-99BAF4267BE0}" dt="2020-08-27T08:45:16.869" v="276"/>
        <pc:sldMkLst>
          <pc:docMk/>
          <pc:sldMk cId="3841212174" sldId="328"/>
        </pc:sldMkLst>
      </pc:sldChg>
      <pc:sldChg chg="add del">
        <pc:chgData name="CRUZ SUAREZ, Rodolfo" userId="7b45871e-f681-486e-8d5a-8405722e1e4d" providerId="ADAL" clId="{8A2D6614-85CB-4F46-8641-99BAF4267BE0}" dt="2020-08-27T08:48:04.044" v="340"/>
        <pc:sldMkLst>
          <pc:docMk/>
          <pc:sldMk cId="1569204299" sldId="329"/>
        </pc:sldMkLst>
      </pc:sldChg>
      <pc:sldChg chg="add del">
        <pc:chgData name="CRUZ SUAREZ, Rodolfo" userId="7b45871e-f681-486e-8d5a-8405722e1e4d" providerId="ADAL" clId="{8A2D6614-85CB-4F46-8641-99BAF4267BE0}" dt="2020-08-27T08:45:16.869" v="276"/>
        <pc:sldMkLst>
          <pc:docMk/>
          <pc:sldMk cId="1804970929" sldId="329"/>
        </pc:sldMkLst>
      </pc:sldChg>
      <pc:sldChg chg="modSp add">
        <pc:chgData name="CRUZ SUAREZ, Rodolfo" userId="7b45871e-f681-486e-8d5a-8405722e1e4d" providerId="ADAL" clId="{8A2D6614-85CB-4F46-8641-99BAF4267BE0}" dt="2020-08-27T09:27:08.475" v="778" actId="12"/>
        <pc:sldMkLst>
          <pc:docMk/>
          <pc:sldMk cId="3192694459" sldId="329"/>
        </pc:sldMkLst>
        <pc:spChg chg="mod">
          <ac:chgData name="CRUZ SUAREZ, Rodolfo" userId="7b45871e-f681-486e-8d5a-8405722e1e4d" providerId="ADAL" clId="{8A2D6614-85CB-4F46-8641-99BAF4267BE0}" dt="2020-08-27T09:26:24.209" v="771" actId="6549"/>
          <ac:spMkLst>
            <pc:docMk/>
            <pc:sldMk cId="3192694459" sldId="329"/>
            <ac:spMk id="2" creationId="{32493D80-C414-4593-A819-1AFD6782C2A3}"/>
          </ac:spMkLst>
        </pc:spChg>
        <pc:spChg chg="mod">
          <ac:chgData name="CRUZ SUAREZ, Rodolfo" userId="7b45871e-f681-486e-8d5a-8405722e1e4d" providerId="ADAL" clId="{8A2D6614-85CB-4F46-8641-99BAF4267BE0}" dt="2020-08-27T09:27:08.475" v="778" actId="12"/>
          <ac:spMkLst>
            <pc:docMk/>
            <pc:sldMk cId="3192694459" sldId="329"/>
            <ac:spMk id="3" creationId="{972E1AC0-6920-46F5-98DD-847377A0D994}"/>
          </ac:spMkLst>
        </pc:spChg>
      </pc:sldChg>
      <pc:sldChg chg="add del">
        <pc:chgData name="CRUZ SUAREZ, Rodolfo" userId="7b45871e-f681-486e-8d5a-8405722e1e4d" providerId="ADAL" clId="{8A2D6614-85CB-4F46-8641-99BAF4267BE0}" dt="2020-08-27T08:48:04.044" v="340"/>
        <pc:sldMkLst>
          <pc:docMk/>
          <pc:sldMk cId="376550084" sldId="330"/>
        </pc:sldMkLst>
      </pc:sldChg>
      <pc:sldChg chg="add del">
        <pc:chgData name="CRUZ SUAREZ, Rodolfo" userId="7b45871e-f681-486e-8d5a-8405722e1e4d" providerId="ADAL" clId="{8A2D6614-85CB-4F46-8641-99BAF4267BE0}" dt="2020-08-27T08:45:16.869" v="276"/>
        <pc:sldMkLst>
          <pc:docMk/>
          <pc:sldMk cId="3019171008" sldId="330"/>
        </pc:sldMkLst>
      </pc:sldChg>
      <pc:sldChg chg="addSp delSp modSp add setBg delAnim delDesignElem">
        <pc:chgData name="CRUZ SUAREZ, Rodolfo" userId="7b45871e-f681-486e-8d5a-8405722e1e4d" providerId="ADAL" clId="{8A2D6614-85CB-4F46-8641-99BAF4267BE0}" dt="2020-08-27T09:24:17.796" v="755" actId="20577"/>
        <pc:sldMkLst>
          <pc:docMk/>
          <pc:sldMk cId="3442694624" sldId="330"/>
        </pc:sldMkLst>
        <pc:spChg chg="mod">
          <ac:chgData name="CRUZ SUAREZ, Rodolfo" userId="7b45871e-f681-486e-8d5a-8405722e1e4d" providerId="ADAL" clId="{8A2D6614-85CB-4F46-8641-99BAF4267BE0}" dt="2020-08-27T09:24:06.966" v="751" actId="6549"/>
          <ac:spMkLst>
            <pc:docMk/>
            <pc:sldMk cId="3442694624" sldId="330"/>
            <ac:spMk id="2" creationId="{B68617FD-A3DD-4B1B-A618-8B7F44A2DD42}"/>
          </ac:spMkLst>
        </pc:spChg>
        <pc:spChg chg="mod">
          <ac:chgData name="CRUZ SUAREZ, Rodolfo" userId="7b45871e-f681-486e-8d5a-8405722e1e4d" providerId="ADAL" clId="{8A2D6614-85CB-4F46-8641-99BAF4267BE0}" dt="2020-08-27T09:24:17.796" v="755" actId="20577"/>
          <ac:spMkLst>
            <pc:docMk/>
            <pc:sldMk cId="3442694624" sldId="330"/>
            <ac:spMk id="3" creationId="{B3FF8C02-2C2D-48CB-9E21-A352B285B32D}"/>
          </ac:spMkLst>
        </pc:spChg>
        <pc:spChg chg="del">
          <ac:chgData name="CRUZ SUAREZ, Rodolfo" userId="7b45871e-f681-486e-8d5a-8405722e1e4d" providerId="ADAL" clId="{8A2D6614-85CB-4F46-8641-99BAF4267BE0}" dt="2020-08-27T09:20:21.043" v="691"/>
          <ac:spMkLst>
            <pc:docMk/>
            <pc:sldMk cId="3442694624" sldId="330"/>
            <ac:spMk id="22" creationId="{12839A1C-34CB-4C3C-8531-CA67525FDE9E}"/>
          </ac:spMkLst>
        </pc:spChg>
        <pc:spChg chg="del">
          <ac:chgData name="CRUZ SUAREZ, Rodolfo" userId="7b45871e-f681-486e-8d5a-8405722e1e4d" providerId="ADAL" clId="{8A2D6614-85CB-4F46-8641-99BAF4267BE0}" dt="2020-08-27T09:20:21.043" v="691"/>
          <ac:spMkLst>
            <pc:docMk/>
            <pc:sldMk cId="3442694624" sldId="330"/>
            <ac:spMk id="24" creationId="{FAC94EAF-F7F7-4727-AE69-A7036B4A5122}"/>
          </ac:spMkLst>
        </pc:spChg>
        <pc:picChg chg="add mod">
          <ac:chgData name="CRUZ SUAREZ, Rodolfo" userId="7b45871e-f681-486e-8d5a-8405722e1e4d" providerId="ADAL" clId="{8A2D6614-85CB-4F46-8641-99BAF4267BE0}" dt="2020-08-27T09:24:12.382" v="752" actId="1076"/>
          <ac:picMkLst>
            <pc:docMk/>
            <pc:sldMk cId="3442694624" sldId="330"/>
            <ac:picMk id="5" creationId="{4321ED72-2A75-4ED8-8ACE-6E7C04EC6261}"/>
          </ac:picMkLst>
        </pc:picChg>
        <pc:picChg chg="del">
          <ac:chgData name="CRUZ SUAREZ, Rodolfo" userId="7b45871e-f681-486e-8d5a-8405722e1e4d" providerId="ADAL" clId="{8A2D6614-85CB-4F46-8641-99BAF4267BE0}" dt="2020-08-27T09:20:25.935" v="692" actId="478"/>
          <ac:picMkLst>
            <pc:docMk/>
            <pc:sldMk cId="3442694624" sldId="330"/>
            <ac:picMk id="6" creationId="{B05A877A-F32C-439D-8F08-64D2C7FDC503}"/>
          </ac:picMkLst>
        </pc:picChg>
      </pc:sldChg>
      <pc:sldChg chg="add del">
        <pc:chgData name="CRUZ SUAREZ, Rodolfo" userId="7b45871e-f681-486e-8d5a-8405722e1e4d" providerId="ADAL" clId="{8A2D6614-85CB-4F46-8641-99BAF4267BE0}" dt="2020-08-27T08:48:04.044" v="340"/>
        <pc:sldMkLst>
          <pc:docMk/>
          <pc:sldMk cId="1609034749" sldId="331"/>
        </pc:sldMkLst>
      </pc:sldChg>
      <pc:sldChg chg="addSp delSp add del setBg delDesignElem">
        <pc:chgData name="CRUZ SUAREZ, Rodolfo" userId="7b45871e-f681-486e-8d5a-8405722e1e4d" providerId="ADAL" clId="{8A2D6614-85CB-4F46-8641-99BAF4267BE0}" dt="2020-08-27T09:20:29.749" v="695"/>
        <pc:sldMkLst>
          <pc:docMk/>
          <pc:sldMk cId="2656749520" sldId="331"/>
        </pc:sldMkLst>
        <pc:spChg chg="add del">
          <ac:chgData name="CRUZ SUAREZ, Rodolfo" userId="7b45871e-f681-486e-8d5a-8405722e1e4d" providerId="ADAL" clId="{8A2D6614-85CB-4F46-8641-99BAF4267BE0}" dt="2020-08-27T09:20:29.749" v="695"/>
          <ac:spMkLst>
            <pc:docMk/>
            <pc:sldMk cId="2656749520" sldId="331"/>
            <ac:spMk id="22" creationId="{12839A1C-34CB-4C3C-8531-CA67525FDE9E}"/>
          </ac:spMkLst>
        </pc:spChg>
        <pc:spChg chg="add del">
          <ac:chgData name="CRUZ SUAREZ, Rodolfo" userId="7b45871e-f681-486e-8d5a-8405722e1e4d" providerId="ADAL" clId="{8A2D6614-85CB-4F46-8641-99BAF4267BE0}" dt="2020-08-27T09:20:29.749" v="695"/>
          <ac:spMkLst>
            <pc:docMk/>
            <pc:sldMk cId="2656749520" sldId="331"/>
            <ac:spMk id="24" creationId="{FAC94EAF-F7F7-4727-AE69-A7036B4A5122}"/>
          </ac:spMkLst>
        </pc:spChg>
      </pc:sldChg>
      <pc:sldChg chg="add del">
        <pc:chgData name="CRUZ SUAREZ, Rodolfo" userId="7b45871e-f681-486e-8d5a-8405722e1e4d" providerId="ADAL" clId="{8A2D6614-85CB-4F46-8641-99BAF4267BE0}" dt="2020-08-27T08:45:16.869" v="276"/>
        <pc:sldMkLst>
          <pc:docMk/>
          <pc:sldMk cId="3947745985" sldId="331"/>
        </pc:sldMkLst>
      </pc:sldChg>
      <pc:sldChg chg="add del">
        <pc:chgData name="CRUZ SUAREZ, Rodolfo" userId="7b45871e-f681-486e-8d5a-8405722e1e4d" providerId="ADAL" clId="{8A2D6614-85CB-4F46-8641-99BAF4267BE0}" dt="2020-08-27T08:48:04.044" v="340"/>
        <pc:sldMkLst>
          <pc:docMk/>
          <pc:sldMk cId="472722396" sldId="332"/>
        </pc:sldMkLst>
      </pc:sldChg>
      <pc:sldChg chg="add del">
        <pc:chgData name="CRUZ SUAREZ, Rodolfo" userId="7b45871e-f681-486e-8d5a-8405722e1e4d" providerId="ADAL" clId="{8A2D6614-85CB-4F46-8641-99BAF4267BE0}" dt="2020-08-27T08:45:16.869" v="276"/>
        <pc:sldMkLst>
          <pc:docMk/>
          <pc:sldMk cId="1648531898" sldId="332"/>
        </pc:sldMkLst>
      </pc:sldChg>
      <pc:sldChg chg="add del">
        <pc:chgData name="CRUZ SUAREZ, Rodolfo" userId="7b45871e-f681-486e-8d5a-8405722e1e4d" providerId="ADAL" clId="{8A2D6614-85CB-4F46-8641-99BAF4267BE0}" dt="2020-08-27T08:48:04.044" v="340"/>
        <pc:sldMkLst>
          <pc:docMk/>
          <pc:sldMk cId="2966811416" sldId="333"/>
        </pc:sldMkLst>
      </pc:sldChg>
      <pc:sldChg chg="add del">
        <pc:chgData name="CRUZ SUAREZ, Rodolfo" userId="7b45871e-f681-486e-8d5a-8405722e1e4d" providerId="ADAL" clId="{8A2D6614-85CB-4F46-8641-99BAF4267BE0}" dt="2020-08-27T08:45:16.869" v="276"/>
        <pc:sldMkLst>
          <pc:docMk/>
          <pc:sldMk cId="3651582052" sldId="333"/>
        </pc:sldMkLst>
      </pc:sldChg>
      <pc:sldChg chg="add del">
        <pc:chgData name="CRUZ SUAREZ, Rodolfo" userId="7b45871e-f681-486e-8d5a-8405722e1e4d" providerId="ADAL" clId="{8A2D6614-85CB-4F46-8641-99BAF4267BE0}" dt="2020-08-27T08:48:04.044" v="340"/>
        <pc:sldMkLst>
          <pc:docMk/>
          <pc:sldMk cId="4011432944" sldId="334"/>
        </pc:sldMkLst>
      </pc:sldChg>
      <pc:sldChg chg="add del">
        <pc:chgData name="CRUZ SUAREZ, Rodolfo" userId="7b45871e-f681-486e-8d5a-8405722e1e4d" providerId="ADAL" clId="{8A2D6614-85CB-4F46-8641-99BAF4267BE0}" dt="2020-08-27T08:45:16.869" v="276"/>
        <pc:sldMkLst>
          <pc:docMk/>
          <pc:sldMk cId="4031757539" sldId="33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C5BB1-A0CA-451A-89EB-F451349A1C4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CB25392-73B0-4361-9E65-3B444B48332A}">
      <dgm:prSet phldrT="[Texto]"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es-E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Áreas Temáticas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4F89B2-2010-4738-A92E-2A3F3CDBA944}" type="parTrans" cxnId="{1C93ED12-CDB6-486B-84A1-BE73B5F178D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11525-69C1-4F63-B5D6-68803BBC7D6A}" type="sibTrans" cxnId="{1C93ED12-CDB6-486B-84A1-BE73B5F178D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5709C-0330-4575-B8D2-265C07987E1B}">
      <dgm:prSet phldrT="[Texto]"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just"/>
          <a:r>
            <a:rPr lang="es-E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Composición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BF333-4C27-42F2-8547-AD570CD766BE}" type="parTrans" cxnId="{EE1AA8ED-3059-4F6F-9F8F-0AC9AB53E6D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526D7-C96B-4F10-810F-782352FEECEF}" type="sibTrans" cxnId="{EE1AA8ED-3059-4F6F-9F8F-0AC9AB53E6DE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AD518A-7387-4CB3-AAE4-EC5564D074DC}">
      <dgm:prSet phldrT="[Texto]"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l"/>
          <a:r>
            <a:rPr lang="es-E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Funciones de los Coordinadores.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3191B-0A9D-4F95-B57C-F537F9761F5F}" type="parTrans" cxnId="{5B802FAB-A9DE-4FDE-AB13-61FBB7D9D88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CECD2-01BF-4B0D-92E7-02A019B49E6F}" type="sibTrans" cxnId="{5B802FAB-A9DE-4FDE-AB13-61FBB7D9D88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CFCF8E-0614-4A4F-B2E9-52921F30B797}">
      <dgm:prSet phldrT="[Texto]"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just"/>
          <a:r>
            <a:rPr lang="es-E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Áreas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D5EEF-C0B4-418F-84E4-D2D7080C074F}" type="parTrans" cxnId="{BDF85AA1-6934-4204-85E6-349A6900871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C775E-B6E5-4147-8FEA-BA700E59ADEE}" type="sibTrans" cxnId="{BDF85AA1-6934-4204-85E6-349A6900871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A38B0-1A5E-4202-9293-842F1C047950}">
      <dgm:prSet phldrT="[Texto]"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just"/>
          <a:r>
            <a: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Dosimetría Externa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A4AE9-CBD1-4FE3-998E-975BF15DD533}" type="parTrans" cxnId="{02BA02DD-D92C-4B45-A7AB-9EF7F9676D0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24B22-BFAB-498E-8854-F7B4A63D4AA2}" type="sibTrans" cxnId="{02BA02DD-D92C-4B45-A7AB-9EF7F9676D0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B8EFB-E62D-4CCD-81E2-57CCFFDCE839}">
      <dgm:prSet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just"/>
          <a:r>
            <a: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Dosimetría Interna </a:t>
          </a:r>
        </a:p>
      </dgm:t>
    </dgm:pt>
    <dgm:pt modelId="{B36C1B42-C3FC-4B3E-B9BC-0414CCAA5096}" type="parTrans" cxnId="{F3663D16-0315-4985-B50A-DB58DD340EA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DACD7-9BEC-4BA1-9113-F250E14FABAA}" type="sibTrans" cxnId="{F3663D16-0315-4985-B50A-DB58DD340EA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6978E0-0040-48B9-B1BA-E0C89AD58C85}">
      <dgm:prSet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just"/>
          <a:r>
            <a: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Metrología y Calibración </a:t>
          </a:r>
        </a:p>
      </dgm:t>
    </dgm:pt>
    <dgm:pt modelId="{B31440D3-6E15-4992-9494-51F9035A7DA6}" type="parTrans" cxnId="{D0D19ADD-B132-4550-9E39-4F3A9188230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4109B-09CF-4F49-8842-A00755EEC356}" type="sibTrans" cxnId="{D0D19ADD-B132-4550-9E39-4F3A9188230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1CC4DE-7388-4964-A022-B516E7F8CCC0}">
      <dgm:prSet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just"/>
          <a:r>
            <a: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Dosimetría Computacional </a:t>
          </a:r>
        </a:p>
      </dgm:t>
    </dgm:pt>
    <dgm:pt modelId="{6875D393-29CC-47E4-82D1-56B5F976A7A6}" type="parTrans" cxnId="{65280697-438B-45CE-9465-B84151E229C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00DF8-4220-4D8C-93C7-4347CED1A0D3}" type="sibTrans" cxnId="{65280697-438B-45CE-9465-B84151E229C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853202-BC81-4C19-9873-E60EDAC02EFB}">
      <dgm:prSet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just"/>
          <a:r>
            <a: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Dosimetría Biológica </a:t>
          </a:r>
        </a:p>
      </dgm:t>
    </dgm:pt>
    <dgm:pt modelId="{04DDE856-0885-4804-8679-93CB671959F8}" type="parTrans" cxnId="{3DBBB98C-6BB3-41FD-93B6-E3EA5BCEC44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2C3F3-9AE1-4C4A-9CDE-62C8D6F99384}" type="sibTrans" cxnId="{3DBBB98C-6BB3-41FD-93B6-E3EA5BCEC44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58CE4-5685-43BB-BEEA-8155D7F09038}">
      <dgm:prSet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just"/>
          <a:r>
            <a: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Usuarios Finales: área médica e industria </a:t>
          </a:r>
        </a:p>
      </dgm:t>
    </dgm:pt>
    <dgm:pt modelId="{61C3A4CC-2B14-41B2-A7CC-9B2E111DB50A}" type="parTrans" cxnId="{AA9143CD-95B0-42C2-9824-F628C70A98F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DED1B-061A-49C7-9630-CFF8CD70D9BC}" type="sibTrans" cxnId="{AA9143CD-95B0-42C2-9824-F628C70A98FA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E60E01-D118-4740-A302-11591FE4C0BB}">
      <dgm:prSet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just"/>
          <a:r>
            <a: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Cultura de Seguridad </a:t>
          </a:r>
        </a:p>
      </dgm:t>
    </dgm:pt>
    <dgm:pt modelId="{6672EB4E-F9C1-409D-AB3D-E1FE27050D98}" type="parTrans" cxnId="{CB1C5B0C-68D3-4EE7-AC93-09DDCA9C026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31617-D657-4C28-827D-A09288C8783D}" type="sibTrans" cxnId="{CB1C5B0C-68D3-4EE7-AC93-09DDCA9C0269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AA653-23AE-41E7-BAD4-37F364CC023B}">
      <dgm:prSet custT="1"/>
      <dgm:spPr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pPr algn="just"/>
          <a:r>
            <a: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de Seguridad</a:t>
          </a:r>
        </a:p>
      </dgm:t>
    </dgm:pt>
    <dgm:pt modelId="{3F958FB9-6F0D-4EEB-85AA-C36206DE453D}" type="parTrans" cxnId="{DAD29717-E950-4A9E-B620-89B08EDB406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6AD07-9757-4DEF-9AD0-42934B2411A9}" type="sibTrans" cxnId="{DAD29717-E950-4A9E-B620-89B08EDB406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72A4A-F4D9-40C1-9D51-E69B8F11E412}" type="pres">
      <dgm:prSet presAssocID="{0C2C5BB1-A0CA-451A-89EB-F451349A1C4D}" presName="Name0" presStyleCnt="0">
        <dgm:presLayoutVars>
          <dgm:dir/>
          <dgm:animLvl val="lvl"/>
          <dgm:resizeHandles val="exact"/>
        </dgm:presLayoutVars>
      </dgm:prSet>
      <dgm:spPr/>
    </dgm:pt>
    <dgm:pt modelId="{F0CFEE50-5E94-4F96-97A7-E20F4EE2EB08}" type="pres">
      <dgm:prSet presAssocID="{1CB25392-73B0-4361-9E65-3B444B48332A}" presName="composite" presStyleCnt="0"/>
      <dgm:spPr/>
    </dgm:pt>
    <dgm:pt modelId="{7598582B-1A4E-4BAF-9C55-D88DEE555016}" type="pres">
      <dgm:prSet presAssocID="{1CB25392-73B0-4361-9E65-3B444B48332A}" presName="parTx" presStyleLbl="alignNode1" presStyleIdx="0" presStyleCnt="1" custLinFactNeighborX="60771" custLinFactNeighborY="-4102">
        <dgm:presLayoutVars>
          <dgm:chMax val="0"/>
          <dgm:chPref val="0"/>
          <dgm:bulletEnabled val="1"/>
        </dgm:presLayoutVars>
      </dgm:prSet>
      <dgm:spPr/>
    </dgm:pt>
    <dgm:pt modelId="{C80CC101-D53C-4FEE-93C5-76289478B296}" type="pres">
      <dgm:prSet presAssocID="{1CB25392-73B0-4361-9E65-3B444B48332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B1C5B0C-68D3-4EE7-AC93-09DDCA9C0269}" srcId="{CDCFCF8E-0614-4A4F-B2E9-52921F30B797}" destId="{EEE60E01-D118-4740-A302-11591FE4C0BB}" srcOrd="6" destOrd="0" parTransId="{6672EB4E-F9C1-409D-AB3D-E1FE27050D98}" sibTransId="{66031617-D657-4C28-827D-A09288C8783D}"/>
    <dgm:cxn modelId="{8184760C-3A3E-48B3-9E0D-C2F79984BB37}" type="presOf" srcId="{0C2C5BB1-A0CA-451A-89EB-F451349A1C4D}" destId="{2F572A4A-F4D9-40C1-9D51-E69B8F11E412}" srcOrd="0" destOrd="0" presId="urn:microsoft.com/office/officeart/2005/8/layout/hList1"/>
    <dgm:cxn modelId="{380A7D12-1F47-46C1-B97F-D57429B3E08A}" type="presOf" srcId="{6D6978E0-0040-48B9-B1BA-E0C89AD58C85}" destId="{C80CC101-D53C-4FEE-93C5-76289478B296}" srcOrd="0" destOrd="5" presId="urn:microsoft.com/office/officeart/2005/8/layout/hList1"/>
    <dgm:cxn modelId="{1C93ED12-CDB6-486B-84A1-BE73B5F178DA}" srcId="{0C2C5BB1-A0CA-451A-89EB-F451349A1C4D}" destId="{1CB25392-73B0-4361-9E65-3B444B48332A}" srcOrd="0" destOrd="0" parTransId="{D84F89B2-2010-4738-A92E-2A3F3CDBA944}" sibTransId="{42C11525-69C1-4F63-B5D6-68803BBC7D6A}"/>
    <dgm:cxn modelId="{805A6113-C085-4355-BFA5-77026B3013BF}" type="presOf" srcId="{1CB25392-73B0-4361-9E65-3B444B48332A}" destId="{7598582B-1A4E-4BAF-9C55-D88DEE555016}" srcOrd="0" destOrd="0" presId="urn:microsoft.com/office/officeart/2005/8/layout/hList1"/>
    <dgm:cxn modelId="{F3663D16-0315-4985-B50A-DB58DD340EA9}" srcId="{CDCFCF8E-0614-4A4F-B2E9-52921F30B797}" destId="{2DFB8EFB-E62D-4CCD-81E2-57CCFFDCE839}" srcOrd="1" destOrd="0" parTransId="{B36C1B42-C3FC-4B3E-B9BC-0414CCAA5096}" sibTransId="{B3BDACD7-9BEC-4BA1-9113-F250E14FABAA}"/>
    <dgm:cxn modelId="{DAD29717-E950-4A9E-B620-89B08EDB406C}" srcId="{CDCFCF8E-0614-4A4F-B2E9-52921F30B797}" destId="{BFDAA653-23AE-41E7-BAD4-37F364CC023B}" srcOrd="7" destOrd="0" parTransId="{3F958FB9-6F0D-4EEB-85AA-C36206DE453D}" sibTransId="{0216AD07-9757-4DEF-9AD0-42934B2411A9}"/>
    <dgm:cxn modelId="{E87A011C-8CBA-4FD4-A1C5-62E85248A5A5}" type="presOf" srcId="{BFDAA653-23AE-41E7-BAD4-37F364CC023B}" destId="{C80CC101-D53C-4FEE-93C5-76289478B296}" srcOrd="0" destOrd="10" presId="urn:microsoft.com/office/officeart/2005/8/layout/hList1"/>
    <dgm:cxn modelId="{FE11491E-8718-4D36-BAE5-D84D08104AB2}" type="presOf" srcId="{2DFB8EFB-E62D-4CCD-81E2-57CCFFDCE839}" destId="{C80CC101-D53C-4FEE-93C5-76289478B296}" srcOrd="0" destOrd="4" presId="urn:microsoft.com/office/officeart/2005/8/layout/hList1"/>
    <dgm:cxn modelId="{77733728-E069-49DA-B779-4946A068A26A}" type="presOf" srcId="{CDCFCF8E-0614-4A4F-B2E9-52921F30B797}" destId="{C80CC101-D53C-4FEE-93C5-76289478B296}" srcOrd="0" destOrd="2" presId="urn:microsoft.com/office/officeart/2005/8/layout/hList1"/>
    <dgm:cxn modelId="{7543D15C-1E64-44A0-89C1-8BA9D2DCC237}" type="presOf" srcId="{0F1CC4DE-7388-4964-A022-B516E7F8CCC0}" destId="{C80CC101-D53C-4FEE-93C5-76289478B296}" srcOrd="0" destOrd="6" presId="urn:microsoft.com/office/officeart/2005/8/layout/hList1"/>
    <dgm:cxn modelId="{F6CAC470-B9E2-49BF-AD49-CD738480C509}" type="presOf" srcId="{EEE60E01-D118-4740-A302-11591FE4C0BB}" destId="{C80CC101-D53C-4FEE-93C5-76289478B296}" srcOrd="0" destOrd="9" presId="urn:microsoft.com/office/officeart/2005/8/layout/hList1"/>
    <dgm:cxn modelId="{D48BEA51-E9D9-41F5-8285-A496868C55E8}" type="presOf" srcId="{5CAD518A-7387-4CB3-AAE4-EC5564D074DC}" destId="{C80CC101-D53C-4FEE-93C5-76289478B296}" srcOrd="0" destOrd="1" presId="urn:microsoft.com/office/officeart/2005/8/layout/hList1"/>
    <dgm:cxn modelId="{EB3B5359-8449-4E86-9F74-20AA2E5BAE55}" type="presOf" srcId="{2C853202-BC81-4C19-9873-E60EDAC02EFB}" destId="{C80CC101-D53C-4FEE-93C5-76289478B296}" srcOrd="0" destOrd="7" presId="urn:microsoft.com/office/officeart/2005/8/layout/hList1"/>
    <dgm:cxn modelId="{3DBBB98C-6BB3-41FD-93B6-E3EA5BCEC446}" srcId="{CDCFCF8E-0614-4A4F-B2E9-52921F30B797}" destId="{2C853202-BC81-4C19-9873-E60EDAC02EFB}" srcOrd="4" destOrd="0" parTransId="{04DDE856-0885-4804-8679-93CB671959F8}" sibTransId="{4332C3F3-9AE1-4C4A-9CDE-62C8D6F99384}"/>
    <dgm:cxn modelId="{65280697-438B-45CE-9465-B84151E229CD}" srcId="{CDCFCF8E-0614-4A4F-B2E9-52921F30B797}" destId="{0F1CC4DE-7388-4964-A022-B516E7F8CCC0}" srcOrd="3" destOrd="0" parTransId="{6875D393-29CC-47E4-82D1-56B5F976A7A6}" sibTransId="{D1E00DF8-4220-4D8C-93C7-4347CED1A0D3}"/>
    <dgm:cxn modelId="{BDF85AA1-6934-4204-85E6-349A69008712}" srcId="{1CB25392-73B0-4361-9E65-3B444B48332A}" destId="{CDCFCF8E-0614-4A4F-B2E9-52921F30B797}" srcOrd="2" destOrd="0" parTransId="{50BD5EEF-C0B4-418F-84E4-D2D7080C074F}" sibTransId="{EE0C775E-B6E5-4147-8FEA-BA700E59ADEE}"/>
    <dgm:cxn modelId="{5B802FAB-A9DE-4FDE-AB13-61FBB7D9D886}" srcId="{1CB25392-73B0-4361-9E65-3B444B48332A}" destId="{5CAD518A-7387-4CB3-AAE4-EC5564D074DC}" srcOrd="1" destOrd="0" parTransId="{B6D3191B-0A9D-4F95-B57C-F537F9761F5F}" sibTransId="{5CBCECD2-01BF-4B0D-92E7-02A019B49E6F}"/>
    <dgm:cxn modelId="{EB02DEB7-45CC-46AC-9A17-053AE5762E0B}" type="presOf" srcId="{A7F5709C-0330-4575-B8D2-265C07987E1B}" destId="{C80CC101-D53C-4FEE-93C5-76289478B296}" srcOrd="0" destOrd="0" presId="urn:microsoft.com/office/officeart/2005/8/layout/hList1"/>
    <dgm:cxn modelId="{AA9143CD-95B0-42C2-9824-F628C70A98FA}" srcId="{CDCFCF8E-0614-4A4F-B2E9-52921F30B797}" destId="{BC658CE4-5685-43BB-BEEA-8155D7F09038}" srcOrd="5" destOrd="0" parTransId="{61C3A4CC-2B14-41B2-A7CC-9B2E111DB50A}" sibTransId="{FC9DED1B-061A-49C7-9630-CFF8CD70D9BC}"/>
    <dgm:cxn modelId="{AA81B3CF-FC38-4A1A-AF2F-6A8B064F16D5}" type="presOf" srcId="{A2EA38B0-1A5E-4202-9293-842F1C047950}" destId="{C80CC101-D53C-4FEE-93C5-76289478B296}" srcOrd="0" destOrd="3" presId="urn:microsoft.com/office/officeart/2005/8/layout/hList1"/>
    <dgm:cxn modelId="{4CF638D6-4D38-48B9-847E-F46A056EBBD4}" type="presOf" srcId="{BC658CE4-5685-43BB-BEEA-8155D7F09038}" destId="{C80CC101-D53C-4FEE-93C5-76289478B296}" srcOrd="0" destOrd="8" presId="urn:microsoft.com/office/officeart/2005/8/layout/hList1"/>
    <dgm:cxn modelId="{02BA02DD-D92C-4B45-A7AB-9EF7F9676D02}" srcId="{CDCFCF8E-0614-4A4F-B2E9-52921F30B797}" destId="{A2EA38B0-1A5E-4202-9293-842F1C047950}" srcOrd="0" destOrd="0" parTransId="{757A4AE9-CBD1-4FE3-998E-975BF15DD533}" sibTransId="{E3724B22-BFAB-498E-8854-F7B4A63D4AA2}"/>
    <dgm:cxn modelId="{D0D19ADD-B132-4550-9E39-4F3A91882301}" srcId="{CDCFCF8E-0614-4A4F-B2E9-52921F30B797}" destId="{6D6978E0-0040-48B9-B1BA-E0C89AD58C85}" srcOrd="2" destOrd="0" parTransId="{B31440D3-6E15-4992-9494-51F9035A7DA6}" sibTransId="{CE24109B-09CF-4F49-8842-A00755EEC356}"/>
    <dgm:cxn modelId="{EE1AA8ED-3059-4F6F-9F8F-0AC9AB53E6DE}" srcId="{1CB25392-73B0-4361-9E65-3B444B48332A}" destId="{A7F5709C-0330-4575-B8D2-265C07987E1B}" srcOrd="0" destOrd="0" parTransId="{58FBF333-4C27-42F2-8547-AD570CD766BE}" sibTransId="{233526D7-C96B-4F10-810F-782352FEECEF}"/>
    <dgm:cxn modelId="{DF55E28C-4400-4E0C-BDD7-C998201E963F}" type="presParOf" srcId="{2F572A4A-F4D9-40C1-9D51-E69B8F11E412}" destId="{F0CFEE50-5E94-4F96-97A7-E20F4EE2EB08}" srcOrd="0" destOrd="0" presId="urn:microsoft.com/office/officeart/2005/8/layout/hList1"/>
    <dgm:cxn modelId="{5866968C-C153-4E57-941E-8A328BB39593}" type="presParOf" srcId="{F0CFEE50-5E94-4F96-97A7-E20F4EE2EB08}" destId="{7598582B-1A4E-4BAF-9C55-D88DEE555016}" srcOrd="0" destOrd="0" presId="urn:microsoft.com/office/officeart/2005/8/layout/hList1"/>
    <dgm:cxn modelId="{F146471B-AE54-4FE2-BB1E-B9A5847D518D}" type="presParOf" srcId="{F0CFEE50-5E94-4F96-97A7-E20F4EE2EB08}" destId="{C80CC101-D53C-4FEE-93C5-76289478B296}" srcOrd="1" destOrd="0" presId="urn:microsoft.com/office/officeart/2005/8/layout/hList1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AE5CD-A127-49CD-AD8F-0F0A3E981B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765692A-63D9-4739-9F2C-D20508B9397C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pPr algn="ctr"/>
          <a:r>
            <a:rPr lang="es-ES" sz="1400" dirty="0">
              <a:solidFill>
                <a:srgbClr val="ED6B23"/>
              </a:solidFill>
            </a:rPr>
            <a:t>Coordinadores de área envían material relevante en los plazos estipulados </a:t>
          </a:r>
        </a:p>
      </dgm:t>
    </dgm:pt>
    <dgm:pt modelId="{BCADD555-B954-45F6-B970-485FF34113DE}" type="parTrans" cxnId="{FB64255B-8043-4A5B-AFD3-78583891BD2B}">
      <dgm:prSet/>
      <dgm:spPr/>
      <dgm:t>
        <a:bodyPr/>
        <a:lstStyle/>
        <a:p>
          <a:pPr algn="ctr"/>
          <a:endParaRPr lang="es-ES"/>
        </a:p>
      </dgm:t>
    </dgm:pt>
    <dgm:pt modelId="{23ECAEAC-91FA-4B41-BFF7-12A53D08014C}" type="sibTrans" cxnId="{FB64255B-8043-4A5B-AFD3-78583891BD2B}">
      <dgm:prSet/>
      <dgm:spPr>
        <a:solidFill>
          <a:srgbClr val="ED6B23"/>
        </a:solidFill>
      </dgm:spPr>
      <dgm:t>
        <a:bodyPr/>
        <a:lstStyle/>
        <a:p>
          <a:pPr algn="ctr"/>
          <a:endParaRPr lang="es-ES"/>
        </a:p>
      </dgm:t>
    </dgm:pt>
    <dgm:pt modelId="{BF3A8551-3E9C-4ACC-8CA4-9DBA1C0A8DEE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pPr algn="ctr"/>
          <a:r>
            <a:rPr lang="es-ES" sz="1400" dirty="0">
              <a:solidFill>
                <a:srgbClr val="ED6B23"/>
              </a:solidFill>
            </a:rPr>
            <a:t>Comité Directivo clasifica y selecciona dicho material y arma el boletín</a:t>
          </a:r>
        </a:p>
      </dgm:t>
    </dgm:pt>
    <dgm:pt modelId="{6D2B5821-C3FB-4A2F-BF54-3727CEFD1E59}" type="parTrans" cxnId="{69717698-82DB-4BFB-AA5D-86298910B3F1}">
      <dgm:prSet/>
      <dgm:spPr/>
      <dgm:t>
        <a:bodyPr/>
        <a:lstStyle/>
        <a:p>
          <a:pPr algn="ctr"/>
          <a:endParaRPr lang="es-ES"/>
        </a:p>
      </dgm:t>
    </dgm:pt>
    <dgm:pt modelId="{761BCD1D-7B47-4E84-A443-41FC67E5F20B}" type="sibTrans" cxnId="{69717698-82DB-4BFB-AA5D-86298910B3F1}">
      <dgm:prSet/>
      <dgm:spPr>
        <a:solidFill>
          <a:srgbClr val="ED6B23"/>
        </a:solidFill>
      </dgm:spPr>
      <dgm:t>
        <a:bodyPr/>
        <a:lstStyle/>
        <a:p>
          <a:pPr algn="ctr"/>
          <a:endParaRPr lang="es-ES"/>
        </a:p>
      </dgm:t>
    </dgm:pt>
    <dgm:pt modelId="{7A71EA5F-E625-45B3-A9C3-FA20C57BE3F8}">
      <dgm:prSet phldrT="[Texto]" custT="1"/>
      <dgm:spPr>
        <a:ln>
          <a:solidFill>
            <a:srgbClr val="002060"/>
          </a:solidFill>
        </a:ln>
      </dgm:spPr>
      <dgm:t>
        <a:bodyPr/>
        <a:lstStyle/>
        <a:p>
          <a:pPr algn="ctr"/>
          <a:r>
            <a:rPr lang="es-ES" sz="1600" dirty="0">
              <a:solidFill>
                <a:srgbClr val="ED6B23"/>
              </a:solidFill>
            </a:rPr>
            <a:t>Publicación del boletín en forma mensual a través de correo electrónico y el sitio web</a:t>
          </a:r>
        </a:p>
      </dgm:t>
    </dgm:pt>
    <dgm:pt modelId="{ED152D0E-6BF2-4840-8D7F-D2BEF44C0E4E}" type="parTrans" cxnId="{6CFEDCAF-20C0-44A2-9D18-BD0B9B7050CC}">
      <dgm:prSet/>
      <dgm:spPr/>
      <dgm:t>
        <a:bodyPr/>
        <a:lstStyle/>
        <a:p>
          <a:pPr algn="ctr"/>
          <a:endParaRPr lang="es-ES"/>
        </a:p>
      </dgm:t>
    </dgm:pt>
    <dgm:pt modelId="{F05627A7-44FE-46F9-9A5E-124F2F53A2ED}" type="sibTrans" cxnId="{6CFEDCAF-20C0-44A2-9D18-BD0B9B7050CC}">
      <dgm:prSet/>
      <dgm:spPr/>
      <dgm:t>
        <a:bodyPr/>
        <a:lstStyle/>
        <a:p>
          <a:pPr algn="ctr"/>
          <a:endParaRPr lang="es-ES"/>
        </a:p>
      </dgm:t>
    </dgm:pt>
    <dgm:pt modelId="{861F1DBF-F1D0-40AF-8548-0C78A1DE7C1C}" type="pres">
      <dgm:prSet presAssocID="{485AE5CD-A127-49CD-AD8F-0F0A3E981B75}" presName="Name0" presStyleCnt="0">
        <dgm:presLayoutVars>
          <dgm:dir/>
          <dgm:resizeHandles val="exact"/>
        </dgm:presLayoutVars>
      </dgm:prSet>
      <dgm:spPr/>
    </dgm:pt>
    <dgm:pt modelId="{7F91DA29-9AF6-4AB5-A0C9-BF03D7812582}" type="pres">
      <dgm:prSet presAssocID="{C765692A-63D9-4739-9F2C-D20508B9397C}" presName="node" presStyleLbl="node1" presStyleIdx="0" presStyleCnt="3" custLinFactNeighborX="-1959">
        <dgm:presLayoutVars>
          <dgm:bulletEnabled val="1"/>
        </dgm:presLayoutVars>
      </dgm:prSet>
      <dgm:spPr/>
    </dgm:pt>
    <dgm:pt modelId="{D93FB4FF-6EDD-4E7C-8D31-12C4DB602E8F}" type="pres">
      <dgm:prSet presAssocID="{23ECAEAC-91FA-4B41-BFF7-12A53D08014C}" presName="sibTrans" presStyleLbl="sibTrans2D1" presStyleIdx="0" presStyleCnt="2"/>
      <dgm:spPr/>
    </dgm:pt>
    <dgm:pt modelId="{492F654C-AF82-400C-AD52-0FFBAB012F69}" type="pres">
      <dgm:prSet presAssocID="{23ECAEAC-91FA-4B41-BFF7-12A53D08014C}" presName="connectorText" presStyleLbl="sibTrans2D1" presStyleIdx="0" presStyleCnt="2"/>
      <dgm:spPr/>
    </dgm:pt>
    <dgm:pt modelId="{CDC8E920-D5FB-40B0-B63A-87DB310A59AF}" type="pres">
      <dgm:prSet presAssocID="{BF3A8551-3E9C-4ACC-8CA4-9DBA1C0A8DEE}" presName="node" presStyleLbl="node1" presStyleIdx="1" presStyleCnt="3">
        <dgm:presLayoutVars>
          <dgm:bulletEnabled val="1"/>
        </dgm:presLayoutVars>
      </dgm:prSet>
      <dgm:spPr/>
    </dgm:pt>
    <dgm:pt modelId="{6883398E-C666-4E02-9259-1DD362944AFD}" type="pres">
      <dgm:prSet presAssocID="{761BCD1D-7B47-4E84-A443-41FC67E5F20B}" presName="sibTrans" presStyleLbl="sibTrans2D1" presStyleIdx="1" presStyleCnt="2"/>
      <dgm:spPr/>
    </dgm:pt>
    <dgm:pt modelId="{7F5C181A-1570-4BD4-AC39-ACF021E7C1B5}" type="pres">
      <dgm:prSet presAssocID="{761BCD1D-7B47-4E84-A443-41FC67E5F20B}" presName="connectorText" presStyleLbl="sibTrans2D1" presStyleIdx="1" presStyleCnt="2"/>
      <dgm:spPr/>
    </dgm:pt>
    <dgm:pt modelId="{E8D4266F-27FD-4EE0-B748-2345812E9D55}" type="pres">
      <dgm:prSet presAssocID="{7A71EA5F-E625-45B3-A9C3-FA20C57BE3F8}" presName="node" presStyleLbl="node1" presStyleIdx="2" presStyleCnt="3" custLinFactNeighborX="-919">
        <dgm:presLayoutVars>
          <dgm:bulletEnabled val="1"/>
        </dgm:presLayoutVars>
      </dgm:prSet>
      <dgm:spPr/>
    </dgm:pt>
  </dgm:ptLst>
  <dgm:cxnLst>
    <dgm:cxn modelId="{B8D3A920-0232-4F37-B47C-73406CACE147}" type="presOf" srcId="{485AE5CD-A127-49CD-AD8F-0F0A3E981B75}" destId="{861F1DBF-F1D0-40AF-8548-0C78A1DE7C1C}" srcOrd="0" destOrd="0" presId="urn:microsoft.com/office/officeart/2005/8/layout/process1"/>
    <dgm:cxn modelId="{FB64255B-8043-4A5B-AFD3-78583891BD2B}" srcId="{485AE5CD-A127-49CD-AD8F-0F0A3E981B75}" destId="{C765692A-63D9-4739-9F2C-D20508B9397C}" srcOrd="0" destOrd="0" parTransId="{BCADD555-B954-45F6-B970-485FF34113DE}" sibTransId="{23ECAEAC-91FA-4B41-BFF7-12A53D08014C}"/>
    <dgm:cxn modelId="{E2C8D477-0F14-4ED4-8EC1-FB889DD91348}" type="presOf" srcId="{7A71EA5F-E625-45B3-A9C3-FA20C57BE3F8}" destId="{E8D4266F-27FD-4EE0-B748-2345812E9D55}" srcOrd="0" destOrd="0" presId="urn:microsoft.com/office/officeart/2005/8/layout/process1"/>
    <dgm:cxn modelId="{69717698-82DB-4BFB-AA5D-86298910B3F1}" srcId="{485AE5CD-A127-49CD-AD8F-0F0A3E981B75}" destId="{BF3A8551-3E9C-4ACC-8CA4-9DBA1C0A8DEE}" srcOrd="1" destOrd="0" parTransId="{6D2B5821-C3FB-4A2F-BF54-3727CEFD1E59}" sibTransId="{761BCD1D-7B47-4E84-A443-41FC67E5F20B}"/>
    <dgm:cxn modelId="{A0C624A0-F47E-404A-8716-C4E76776586C}" type="presOf" srcId="{761BCD1D-7B47-4E84-A443-41FC67E5F20B}" destId="{7F5C181A-1570-4BD4-AC39-ACF021E7C1B5}" srcOrd="1" destOrd="0" presId="urn:microsoft.com/office/officeart/2005/8/layout/process1"/>
    <dgm:cxn modelId="{6CFEDCAF-20C0-44A2-9D18-BD0B9B7050CC}" srcId="{485AE5CD-A127-49CD-AD8F-0F0A3E981B75}" destId="{7A71EA5F-E625-45B3-A9C3-FA20C57BE3F8}" srcOrd="2" destOrd="0" parTransId="{ED152D0E-6BF2-4840-8D7F-D2BEF44C0E4E}" sibTransId="{F05627A7-44FE-46F9-9A5E-124F2F53A2ED}"/>
    <dgm:cxn modelId="{4E9BBFB3-DB9F-4E9B-BBA5-2D80AA8CD24A}" type="presOf" srcId="{761BCD1D-7B47-4E84-A443-41FC67E5F20B}" destId="{6883398E-C666-4E02-9259-1DD362944AFD}" srcOrd="0" destOrd="0" presId="urn:microsoft.com/office/officeart/2005/8/layout/process1"/>
    <dgm:cxn modelId="{CD412FB8-BAB1-4315-80CF-30F7745675FE}" type="presOf" srcId="{23ECAEAC-91FA-4B41-BFF7-12A53D08014C}" destId="{492F654C-AF82-400C-AD52-0FFBAB012F69}" srcOrd="1" destOrd="0" presId="urn:microsoft.com/office/officeart/2005/8/layout/process1"/>
    <dgm:cxn modelId="{6DDC76C2-C4B0-463E-93CF-4C854B7779F7}" type="presOf" srcId="{C765692A-63D9-4739-9F2C-D20508B9397C}" destId="{7F91DA29-9AF6-4AB5-A0C9-BF03D7812582}" srcOrd="0" destOrd="0" presId="urn:microsoft.com/office/officeart/2005/8/layout/process1"/>
    <dgm:cxn modelId="{C1C253D3-BADF-40A4-B2ED-6F38DF06BC71}" type="presOf" srcId="{23ECAEAC-91FA-4B41-BFF7-12A53D08014C}" destId="{D93FB4FF-6EDD-4E7C-8D31-12C4DB602E8F}" srcOrd="0" destOrd="0" presId="urn:microsoft.com/office/officeart/2005/8/layout/process1"/>
    <dgm:cxn modelId="{3138FAD5-91CD-42A8-9FDE-0F612A509474}" type="presOf" srcId="{BF3A8551-3E9C-4ACC-8CA4-9DBA1C0A8DEE}" destId="{CDC8E920-D5FB-40B0-B63A-87DB310A59AF}" srcOrd="0" destOrd="0" presId="urn:microsoft.com/office/officeart/2005/8/layout/process1"/>
    <dgm:cxn modelId="{8222BF6E-59A4-4FCD-8BA3-C5EF7E33D029}" type="presParOf" srcId="{861F1DBF-F1D0-40AF-8548-0C78A1DE7C1C}" destId="{7F91DA29-9AF6-4AB5-A0C9-BF03D7812582}" srcOrd="0" destOrd="0" presId="urn:microsoft.com/office/officeart/2005/8/layout/process1"/>
    <dgm:cxn modelId="{9B7A073A-77C5-41EF-9CA6-7883828C0D9A}" type="presParOf" srcId="{861F1DBF-F1D0-40AF-8548-0C78A1DE7C1C}" destId="{D93FB4FF-6EDD-4E7C-8D31-12C4DB602E8F}" srcOrd="1" destOrd="0" presId="urn:microsoft.com/office/officeart/2005/8/layout/process1"/>
    <dgm:cxn modelId="{4F177DD6-9E10-4FFC-AFCA-C809A20345EB}" type="presParOf" srcId="{D93FB4FF-6EDD-4E7C-8D31-12C4DB602E8F}" destId="{492F654C-AF82-400C-AD52-0FFBAB012F69}" srcOrd="0" destOrd="0" presId="urn:microsoft.com/office/officeart/2005/8/layout/process1"/>
    <dgm:cxn modelId="{5AC6D5A6-A7EC-4749-A19A-FFA3618958F0}" type="presParOf" srcId="{861F1DBF-F1D0-40AF-8548-0C78A1DE7C1C}" destId="{CDC8E920-D5FB-40B0-B63A-87DB310A59AF}" srcOrd="2" destOrd="0" presId="urn:microsoft.com/office/officeart/2005/8/layout/process1"/>
    <dgm:cxn modelId="{2108AE1E-F063-4CC1-8365-902577D569BC}" type="presParOf" srcId="{861F1DBF-F1D0-40AF-8548-0C78A1DE7C1C}" destId="{6883398E-C666-4E02-9259-1DD362944AFD}" srcOrd="3" destOrd="0" presId="urn:microsoft.com/office/officeart/2005/8/layout/process1"/>
    <dgm:cxn modelId="{671EE178-BC23-4B65-9ADA-1345C91B7A21}" type="presParOf" srcId="{6883398E-C666-4E02-9259-1DD362944AFD}" destId="{7F5C181A-1570-4BD4-AC39-ACF021E7C1B5}" srcOrd="0" destOrd="0" presId="urn:microsoft.com/office/officeart/2005/8/layout/process1"/>
    <dgm:cxn modelId="{E58D1E49-66C0-44E5-AD24-F4B41315267E}" type="presParOf" srcId="{861F1DBF-F1D0-40AF-8548-0C78A1DE7C1C}" destId="{E8D4266F-27FD-4EE0-B748-2345812E9D5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6AA91-0D24-4B5B-963D-B82D77E0E04F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3FF94B9-1465-46D6-8863-155A42F29DB8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3200" b="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  <a:endParaRPr lang="es-AR" sz="3200" b="0" cap="none" spc="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3D5D28-A61D-4979-B693-EF31E035F5E4}" type="parTrans" cxnId="{1E5C2E9B-40EE-427A-9DEF-C93635CFA181}">
      <dgm:prSet/>
      <dgm:spPr/>
      <dgm:t>
        <a:bodyPr/>
        <a:lstStyle/>
        <a:p>
          <a:endParaRPr lang="es-AR"/>
        </a:p>
      </dgm:t>
    </dgm:pt>
    <dgm:pt modelId="{AA1FEFA1-4AED-45B5-9F38-79BE7BBB467D}" type="sibTrans" cxnId="{1E5C2E9B-40EE-427A-9DEF-C93635CFA181}">
      <dgm:prSet/>
      <dgm:spPr/>
      <dgm:t>
        <a:bodyPr/>
        <a:lstStyle/>
        <a:p>
          <a:endParaRPr lang="es-AR"/>
        </a:p>
      </dgm:t>
    </dgm:pt>
    <dgm:pt modelId="{B9463D03-DD60-4293-B48B-0665BFE8CF7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2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rPr>
            <a:t> G</a:t>
          </a:r>
          <a:r>
            <a:rPr lang="es-MX" sz="2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uía para calibración de monitores de radiación disponibles en los SMN para la evaluación de los TOE expuestos a I-131</a:t>
          </a:r>
        </a:p>
        <a:p>
          <a:pPr>
            <a:buFont typeface="Arial" panose="020B0604020202020204" pitchFamily="34" charset="0"/>
            <a:buChar char="•"/>
          </a:pPr>
          <a:r>
            <a:rPr lang="es-MX" sz="2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rPr>
            <a:t> </a:t>
          </a:r>
          <a:r>
            <a:rPr lang="es-MX" sz="24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Guía para la medición de los TOE a I-131</a:t>
          </a:r>
          <a:endParaRPr lang="es-AR" sz="2000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69EE7B-3465-46C6-8E73-42BE49409208}" type="parTrans" cxnId="{712E4991-164C-4489-8A4E-02FAD7CCF698}">
      <dgm:prSet/>
      <dgm:spPr/>
      <dgm:t>
        <a:bodyPr/>
        <a:lstStyle/>
        <a:p>
          <a:endParaRPr lang="es-AR"/>
        </a:p>
      </dgm:t>
    </dgm:pt>
    <dgm:pt modelId="{074BA3A6-E966-4B27-9DD8-10F5E4B95F77}" type="sibTrans" cxnId="{712E4991-164C-4489-8A4E-02FAD7CCF698}">
      <dgm:prSet/>
      <dgm:spPr/>
      <dgm:t>
        <a:bodyPr/>
        <a:lstStyle/>
        <a:p>
          <a:endParaRPr lang="es-AR"/>
        </a:p>
      </dgm:t>
    </dgm:pt>
    <dgm:pt modelId="{83F83386-08CF-4D8A-BF56-6EF620E3F27E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  <a:endParaRPr lang="es-AR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26A8E7-BB6A-4E6B-97B4-8C1F34EE1174}" type="parTrans" cxnId="{1E22B67C-BDEA-49A5-89C9-79F0908B65B4}">
      <dgm:prSet/>
      <dgm:spPr/>
      <dgm:t>
        <a:bodyPr/>
        <a:lstStyle/>
        <a:p>
          <a:endParaRPr lang="es-AR"/>
        </a:p>
      </dgm:t>
    </dgm:pt>
    <dgm:pt modelId="{B7BED830-1B48-4D7F-B3C4-3D70C6E54709}" type="sibTrans" cxnId="{1E22B67C-BDEA-49A5-89C9-79F0908B65B4}">
      <dgm:prSet/>
      <dgm:spPr/>
      <dgm:t>
        <a:bodyPr/>
        <a:lstStyle/>
        <a:p>
          <a:endParaRPr lang="es-AR"/>
        </a:p>
      </dgm:t>
    </dgm:pt>
    <dgm:pt modelId="{AC21A015-A434-4B72-9345-C4E546F27211}">
      <dgm:prSet phldrT="[Texto]" custT="1"/>
      <dgm:spPr/>
      <dgm:t>
        <a:bodyPr/>
        <a:lstStyle/>
        <a:p>
          <a:r>
            <a:rPr lang="es-MX" sz="24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</a:t>
          </a:r>
          <a:r>
            <a:rPr lang="es-MX" sz="2400" dirty="0">
              <a:solidFill>
                <a:schemeClr val="tx2">
                  <a:lumMod val="10000"/>
                </a:schemeClr>
              </a:solidFill>
            </a:rPr>
            <a:t>WEBINAR: Bases para la Dosimetría Interna</a:t>
          </a:r>
        </a:p>
        <a:p>
          <a:r>
            <a:rPr lang="es-MX" sz="24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 Guía para establecer un plan de monitoreo y cálculo de dosis de los TOE</a:t>
          </a:r>
          <a:endParaRPr lang="es-MX" sz="2400" dirty="0">
            <a:solidFill>
              <a:schemeClr val="tx2">
                <a:lumMod val="10000"/>
              </a:schemeClr>
            </a:solidFill>
          </a:endParaRPr>
        </a:p>
        <a:p>
          <a:r>
            <a:rPr lang="es-MX" sz="24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 Protocolo para el control “in situ” en </a:t>
          </a:r>
          <a:r>
            <a:rPr lang="es-MX" sz="2400" dirty="0" err="1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med</a:t>
          </a:r>
          <a:r>
            <a:rPr lang="es-MX" sz="24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. nuclear</a:t>
          </a:r>
        </a:p>
        <a:p>
          <a:r>
            <a:rPr lang="es-MX" sz="24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 Curso Virtual para d</a:t>
          </a:r>
          <a:r>
            <a:rPr lang="es-AR" sz="2400" dirty="0" err="1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ifundir</a:t>
          </a:r>
          <a:r>
            <a:rPr lang="es-AR" sz="24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 el protocolo</a:t>
          </a:r>
        </a:p>
        <a:p>
          <a:r>
            <a:rPr lang="es-MX" sz="24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 I</a:t>
          </a:r>
          <a:r>
            <a:rPr lang="es-AR" sz="2400" dirty="0" err="1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ntercomparación</a:t>
          </a:r>
          <a:r>
            <a:rPr lang="es-AR" sz="24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 regional de cálculo de dosis</a:t>
          </a:r>
          <a:endParaRPr lang="es-MX" sz="2400" dirty="0">
            <a:solidFill>
              <a:schemeClr val="tx2">
                <a:lumMod val="10000"/>
              </a:schemeClr>
            </a:solidFill>
            <a:sym typeface="Symbol" panose="05050102010706020507" pitchFamily="18" charset="2"/>
          </a:endParaRPr>
        </a:p>
        <a:p>
          <a:r>
            <a:rPr lang="es-MX" sz="24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 Programa piloto para la implementación del protocolo</a:t>
          </a:r>
        </a:p>
      </dgm:t>
    </dgm:pt>
    <dgm:pt modelId="{3CDB6CD5-7B7A-4B44-B3D6-F18BE98EEB2A}" type="parTrans" cxnId="{5FB8D795-8563-4F77-8388-503CE67ABC81}">
      <dgm:prSet/>
      <dgm:spPr/>
      <dgm:t>
        <a:bodyPr/>
        <a:lstStyle/>
        <a:p>
          <a:endParaRPr lang="es-AR"/>
        </a:p>
      </dgm:t>
    </dgm:pt>
    <dgm:pt modelId="{5BDC03D3-9102-4597-B18B-82BB51DDA5F3}" type="sibTrans" cxnId="{5FB8D795-8563-4F77-8388-503CE67ABC81}">
      <dgm:prSet/>
      <dgm:spPr/>
      <dgm:t>
        <a:bodyPr/>
        <a:lstStyle/>
        <a:p>
          <a:endParaRPr lang="es-AR"/>
        </a:p>
      </dgm:t>
    </dgm:pt>
    <dgm:pt modelId="{8E49C298-B9C4-432C-ACC0-B21AEC4B8E85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  <a:endParaRPr lang="es-A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36AA07-8561-4F54-8CC5-2046935EEEC6}" type="parTrans" cxnId="{39CA19FE-02DE-49F1-B521-438D952F779E}">
      <dgm:prSet/>
      <dgm:spPr/>
      <dgm:t>
        <a:bodyPr/>
        <a:lstStyle/>
        <a:p>
          <a:endParaRPr lang="es-AR"/>
        </a:p>
      </dgm:t>
    </dgm:pt>
    <dgm:pt modelId="{9C8B9096-2AD9-4E93-9F90-6D1221628E0E}" type="sibTrans" cxnId="{39CA19FE-02DE-49F1-B521-438D952F779E}">
      <dgm:prSet/>
      <dgm:spPr/>
      <dgm:t>
        <a:bodyPr/>
        <a:lstStyle/>
        <a:p>
          <a:endParaRPr lang="es-AR"/>
        </a:p>
      </dgm:t>
    </dgm:pt>
    <dgm:pt modelId="{6C95735D-44A9-4601-B60F-B3E1EF64C393}">
      <dgm:prSet phldrT="[Texto]" custT="1"/>
      <dgm:spPr/>
      <dgm:t>
        <a:bodyPr/>
        <a:lstStyle/>
        <a:p>
          <a:r>
            <a:rPr lang="es-MX" sz="2400" dirty="0">
              <a:solidFill>
                <a:schemeClr val="tx2">
                  <a:lumMod val="10000"/>
                </a:schemeClr>
              </a:solidFill>
            </a:rPr>
            <a:t>Curso Regional  de actualiza-</a:t>
          </a:r>
          <a:r>
            <a:rPr lang="es-MX" sz="2400" dirty="0" err="1">
              <a:solidFill>
                <a:schemeClr val="tx2">
                  <a:lumMod val="10000"/>
                </a:schemeClr>
              </a:solidFill>
            </a:rPr>
            <a:t>ción</a:t>
          </a:r>
          <a:r>
            <a:rPr lang="es-MX" sz="2400" dirty="0">
              <a:solidFill>
                <a:schemeClr val="tx2">
                  <a:lumMod val="10000"/>
                </a:schemeClr>
              </a:solidFill>
            </a:rPr>
            <a:t> de dosimetría Interna</a:t>
          </a:r>
          <a:endParaRPr lang="es-AR" sz="2400" dirty="0">
            <a:solidFill>
              <a:schemeClr val="tx2">
                <a:lumMod val="10000"/>
              </a:schemeClr>
            </a:solidFill>
          </a:endParaRPr>
        </a:p>
      </dgm:t>
    </dgm:pt>
    <dgm:pt modelId="{81FACCF8-2119-4B06-BD2B-4E65CAA3F80F}" type="parTrans" cxnId="{23AE4837-B3A7-48FD-8220-B520F391E50B}">
      <dgm:prSet/>
      <dgm:spPr/>
      <dgm:t>
        <a:bodyPr/>
        <a:lstStyle/>
        <a:p>
          <a:endParaRPr lang="es-AR"/>
        </a:p>
      </dgm:t>
    </dgm:pt>
    <dgm:pt modelId="{547BC31A-8A7D-4437-83A4-CF7C0670279C}" type="sibTrans" cxnId="{23AE4837-B3A7-48FD-8220-B520F391E50B}">
      <dgm:prSet/>
      <dgm:spPr/>
      <dgm:t>
        <a:bodyPr/>
        <a:lstStyle/>
        <a:p>
          <a:endParaRPr lang="es-AR"/>
        </a:p>
      </dgm:t>
    </dgm:pt>
    <dgm:pt modelId="{8C88A394-64FA-40B2-9E4E-0D7B9469674F}" type="pres">
      <dgm:prSet presAssocID="{0176AA91-0D24-4B5B-963D-B82D77E0E04F}" presName="Name0" presStyleCnt="0">
        <dgm:presLayoutVars>
          <dgm:dir/>
          <dgm:animLvl val="lvl"/>
          <dgm:resizeHandles val="exact"/>
        </dgm:presLayoutVars>
      </dgm:prSet>
      <dgm:spPr/>
    </dgm:pt>
    <dgm:pt modelId="{67200524-7EF7-432B-B5E9-F05069C6EF6E}" type="pres">
      <dgm:prSet presAssocID="{E3FF94B9-1465-46D6-8863-155A42F29DB8}" presName="compositeNode" presStyleCnt="0">
        <dgm:presLayoutVars>
          <dgm:bulletEnabled val="1"/>
        </dgm:presLayoutVars>
      </dgm:prSet>
      <dgm:spPr/>
    </dgm:pt>
    <dgm:pt modelId="{F5B8D712-5A45-4E1C-B95F-2FC76B85EE7D}" type="pres">
      <dgm:prSet presAssocID="{E3FF94B9-1465-46D6-8863-155A42F29DB8}" presName="bgRect" presStyleLbl="node1" presStyleIdx="0" presStyleCnt="3" custScaleX="121000" custScaleY="121000" custLinFactNeighborX="-1085" custLinFactNeighborY="19443"/>
      <dgm:spPr/>
    </dgm:pt>
    <dgm:pt modelId="{4ABE94DA-DD5F-453E-892A-3221A382C299}" type="pres">
      <dgm:prSet presAssocID="{E3FF94B9-1465-46D6-8863-155A42F29DB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B41826E-0815-42F1-BF69-9A8E507016E8}" type="pres">
      <dgm:prSet presAssocID="{E3FF94B9-1465-46D6-8863-155A42F29DB8}" presName="childNode" presStyleLbl="node1" presStyleIdx="0" presStyleCnt="3">
        <dgm:presLayoutVars>
          <dgm:bulletEnabled val="1"/>
        </dgm:presLayoutVars>
      </dgm:prSet>
      <dgm:spPr/>
    </dgm:pt>
    <dgm:pt modelId="{C5223420-6CF0-460C-BE49-D22D903E7080}" type="pres">
      <dgm:prSet presAssocID="{AA1FEFA1-4AED-45B5-9F38-79BE7BBB467D}" presName="hSp" presStyleCnt="0"/>
      <dgm:spPr/>
    </dgm:pt>
    <dgm:pt modelId="{7F51E7E0-EDD1-4D29-AF3F-C2CA283BDCBD}" type="pres">
      <dgm:prSet presAssocID="{AA1FEFA1-4AED-45B5-9F38-79BE7BBB467D}" presName="vProcSp" presStyleCnt="0"/>
      <dgm:spPr/>
    </dgm:pt>
    <dgm:pt modelId="{4A9B393F-5770-48D9-9A85-855FFC45F950}" type="pres">
      <dgm:prSet presAssocID="{AA1FEFA1-4AED-45B5-9F38-79BE7BBB467D}" presName="vSp1" presStyleCnt="0"/>
      <dgm:spPr/>
    </dgm:pt>
    <dgm:pt modelId="{706EEC2D-D8AE-4FDC-AE19-A19E4441FA46}" type="pres">
      <dgm:prSet presAssocID="{AA1FEFA1-4AED-45B5-9F38-79BE7BBB467D}" presName="simulatedConn" presStyleLbl="solidFgAcc1" presStyleIdx="0" presStyleCnt="2"/>
      <dgm:spPr>
        <a:ln>
          <a:solidFill>
            <a:srgbClr val="FFC000"/>
          </a:solidFill>
        </a:ln>
        <a:sp3d z="152400" prstMaterial="plastic">
          <a:bevelT w="25400" h="25400"/>
          <a:bevelB w="25400" h="25400"/>
        </a:sp3d>
      </dgm:spPr>
    </dgm:pt>
    <dgm:pt modelId="{D6FE56C5-7FF2-4B70-931C-11AA3B6B254A}" type="pres">
      <dgm:prSet presAssocID="{AA1FEFA1-4AED-45B5-9F38-79BE7BBB467D}" presName="vSp2" presStyleCnt="0"/>
      <dgm:spPr/>
    </dgm:pt>
    <dgm:pt modelId="{ADF6B557-1057-4260-939A-CFBAC84C07D7}" type="pres">
      <dgm:prSet presAssocID="{AA1FEFA1-4AED-45B5-9F38-79BE7BBB467D}" presName="sibTrans" presStyleCnt="0"/>
      <dgm:spPr/>
    </dgm:pt>
    <dgm:pt modelId="{3E88C6F5-FCC5-4B14-AAED-BBAE53E5F631}" type="pres">
      <dgm:prSet presAssocID="{83F83386-08CF-4D8A-BF56-6EF620E3F27E}" presName="compositeNode" presStyleCnt="0">
        <dgm:presLayoutVars>
          <dgm:bulletEnabled val="1"/>
        </dgm:presLayoutVars>
      </dgm:prSet>
      <dgm:spPr/>
    </dgm:pt>
    <dgm:pt modelId="{9C081F05-788F-4C24-9C0D-457E133FFD73}" type="pres">
      <dgm:prSet presAssocID="{83F83386-08CF-4D8A-BF56-6EF620E3F27E}" presName="bgRect" presStyleLbl="node1" presStyleIdx="1" presStyleCnt="3" custScaleX="194872" custScaleY="158824"/>
      <dgm:spPr/>
    </dgm:pt>
    <dgm:pt modelId="{53803F7A-39E3-49EA-8923-56B714FB66BB}" type="pres">
      <dgm:prSet presAssocID="{83F83386-08CF-4D8A-BF56-6EF620E3F27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D6B97EE6-82ED-4870-A087-0F3EC7188970}" type="pres">
      <dgm:prSet presAssocID="{83F83386-08CF-4D8A-BF56-6EF620E3F27E}" presName="childNode" presStyleLbl="node1" presStyleIdx="1" presStyleCnt="3">
        <dgm:presLayoutVars>
          <dgm:bulletEnabled val="1"/>
        </dgm:presLayoutVars>
      </dgm:prSet>
      <dgm:spPr/>
    </dgm:pt>
    <dgm:pt modelId="{24568B4B-20D9-45DA-8606-B4C61E2F95D7}" type="pres">
      <dgm:prSet presAssocID="{B7BED830-1B48-4D7F-B3C4-3D70C6E54709}" presName="hSp" presStyleCnt="0"/>
      <dgm:spPr/>
    </dgm:pt>
    <dgm:pt modelId="{92569B59-F359-4761-860C-E726C8E00CEA}" type="pres">
      <dgm:prSet presAssocID="{B7BED830-1B48-4D7F-B3C4-3D70C6E54709}" presName="vProcSp" presStyleCnt="0"/>
      <dgm:spPr/>
    </dgm:pt>
    <dgm:pt modelId="{D48D1968-23F1-4223-BED9-F95565DE3A8D}" type="pres">
      <dgm:prSet presAssocID="{B7BED830-1B48-4D7F-B3C4-3D70C6E54709}" presName="vSp1" presStyleCnt="0"/>
      <dgm:spPr/>
    </dgm:pt>
    <dgm:pt modelId="{3D371B15-5488-40D8-A51A-104F816C4A40}" type="pres">
      <dgm:prSet presAssocID="{B7BED830-1B48-4D7F-B3C4-3D70C6E54709}" presName="simulatedConn" presStyleLbl="solidFgAcc1" presStyleIdx="1" presStyleCnt="2"/>
      <dgm:spPr>
        <a:ln>
          <a:solidFill>
            <a:srgbClr val="00B050"/>
          </a:solidFill>
        </a:ln>
      </dgm:spPr>
    </dgm:pt>
    <dgm:pt modelId="{FB25657D-3280-444C-BDCC-4BA03C9B9B75}" type="pres">
      <dgm:prSet presAssocID="{B7BED830-1B48-4D7F-B3C4-3D70C6E54709}" presName="vSp2" presStyleCnt="0"/>
      <dgm:spPr/>
    </dgm:pt>
    <dgm:pt modelId="{40238110-B9D4-48E7-ABBE-E062B0E9B87F}" type="pres">
      <dgm:prSet presAssocID="{B7BED830-1B48-4D7F-B3C4-3D70C6E54709}" presName="sibTrans" presStyleCnt="0"/>
      <dgm:spPr/>
    </dgm:pt>
    <dgm:pt modelId="{066C0096-79F6-44D3-800A-E09756702F00}" type="pres">
      <dgm:prSet presAssocID="{8E49C298-B9C4-432C-ACC0-B21AEC4B8E85}" presName="compositeNode" presStyleCnt="0">
        <dgm:presLayoutVars>
          <dgm:bulletEnabled val="1"/>
        </dgm:presLayoutVars>
      </dgm:prSet>
      <dgm:spPr/>
    </dgm:pt>
    <dgm:pt modelId="{002466E0-433C-4541-A5F9-79C53B269AB1}" type="pres">
      <dgm:prSet presAssocID="{8E49C298-B9C4-432C-ACC0-B21AEC4B8E85}" presName="bgRect" presStyleLbl="node1" presStyleIdx="2" presStyleCnt="3" custScaleX="82645" custScaleY="82645" custLinFactNeighborX="334" custLinFactNeighborY="38591"/>
      <dgm:spPr/>
    </dgm:pt>
    <dgm:pt modelId="{A1DE8A36-01B9-40F4-97D5-48F28BCD719D}" type="pres">
      <dgm:prSet presAssocID="{8E49C298-B9C4-432C-ACC0-B21AEC4B8E85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0283AAB-8D24-4682-B464-A5F0EF8DCA12}" type="pres">
      <dgm:prSet presAssocID="{8E49C298-B9C4-432C-ACC0-B21AEC4B8E85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43DFAA0D-AC83-48B3-B23C-553062EB45C4}" type="presOf" srcId="{6C95735D-44A9-4601-B60F-B3E1EF64C393}" destId="{40283AAB-8D24-4682-B464-A5F0EF8DCA12}" srcOrd="0" destOrd="0" presId="urn:microsoft.com/office/officeart/2005/8/layout/hProcess7"/>
    <dgm:cxn modelId="{252D9132-A3BC-4CD1-B4D3-053C7D81EB15}" type="presOf" srcId="{8E49C298-B9C4-432C-ACC0-B21AEC4B8E85}" destId="{002466E0-433C-4541-A5F9-79C53B269AB1}" srcOrd="0" destOrd="0" presId="urn:microsoft.com/office/officeart/2005/8/layout/hProcess7"/>
    <dgm:cxn modelId="{23AE4837-B3A7-48FD-8220-B520F391E50B}" srcId="{8E49C298-B9C4-432C-ACC0-B21AEC4B8E85}" destId="{6C95735D-44A9-4601-B60F-B3E1EF64C393}" srcOrd="0" destOrd="0" parTransId="{81FACCF8-2119-4B06-BD2B-4E65CAA3F80F}" sibTransId="{547BC31A-8A7D-4437-83A4-CF7C0670279C}"/>
    <dgm:cxn modelId="{C2186F66-DB7B-4F42-BAD1-3EE27CE4E141}" type="presOf" srcId="{B9463D03-DD60-4293-B48B-0665BFE8CF74}" destId="{9B41826E-0815-42F1-BF69-9A8E507016E8}" srcOrd="0" destOrd="0" presId="urn:microsoft.com/office/officeart/2005/8/layout/hProcess7"/>
    <dgm:cxn modelId="{FB2AA748-1D4F-46AF-A8F5-7B19C38C6019}" type="presOf" srcId="{83F83386-08CF-4D8A-BF56-6EF620E3F27E}" destId="{53803F7A-39E3-49EA-8923-56B714FB66BB}" srcOrd="1" destOrd="0" presId="urn:microsoft.com/office/officeart/2005/8/layout/hProcess7"/>
    <dgm:cxn modelId="{1E22B67C-BDEA-49A5-89C9-79F0908B65B4}" srcId="{0176AA91-0D24-4B5B-963D-B82D77E0E04F}" destId="{83F83386-08CF-4D8A-BF56-6EF620E3F27E}" srcOrd="1" destOrd="0" parTransId="{1626A8E7-BB6A-4E6B-97B4-8C1F34EE1174}" sibTransId="{B7BED830-1B48-4D7F-B3C4-3D70C6E54709}"/>
    <dgm:cxn modelId="{FE48028B-EBA6-414B-A4A9-F68E4793A976}" type="presOf" srcId="{E3FF94B9-1465-46D6-8863-155A42F29DB8}" destId="{4ABE94DA-DD5F-453E-892A-3221A382C299}" srcOrd="1" destOrd="0" presId="urn:microsoft.com/office/officeart/2005/8/layout/hProcess7"/>
    <dgm:cxn modelId="{712E4991-164C-4489-8A4E-02FAD7CCF698}" srcId="{E3FF94B9-1465-46D6-8863-155A42F29DB8}" destId="{B9463D03-DD60-4293-B48B-0665BFE8CF74}" srcOrd="0" destOrd="0" parTransId="{E869EE7B-3465-46C6-8E73-42BE49409208}" sibTransId="{074BA3A6-E966-4B27-9DD8-10F5E4B95F77}"/>
    <dgm:cxn modelId="{5FB8D795-8563-4F77-8388-503CE67ABC81}" srcId="{83F83386-08CF-4D8A-BF56-6EF620E3F27E}" destId="{AC21A015-A434-4B72-9345-C4E546F27211}" srcOrd="0" destOrd="0" parTransId="{3CDB6CD5-7B7A-4B44-B3D6-F18BE98EEB2A}" sibTransId="{5BDC03D3-9102-4597-B18B-82BB51DDA5F3}"/>
    <dgm:cxn modelId="{1E5C2E9B-40EE-427A-9DEF-C93635CFA181}" srcId="{0176AA91-0D24-4B5B-963D-B82D77E0E04F}" destId="{E3FF94B9-1465-46D6-8863-155A42F29DB8}" srcOrd="0" destOrd="0" parTransId="{C03D5D28-A61D-4979-B693-EF31E035F5E4}" sibTransId="{AA1FEFA1-4AED-45B5-9F38-79BE7BBB467D}"/>
    <dgm:cxn modelId="{7E1F9BAD-F637-4B32-B673-81FE2109E3D0}" type="presOf" srcId="{8E49C298-B9C4-432C-ACC0-B21AEC4B8E85}" destId="{A1DE8A36-01B9-40F4-97D5-48F28BCD719D}" srcOrd="1" destOrd="0" presId="urn:microsoft.com/office/officeart/2005/8/layout/hProcess7"/>
    <dgm:cxn modelId="{9C848EB2-CAAC-4473-A724-A690564EDD2D}" type="presOf" srcId="{E3FF94B9-1465-46D6-8863-155A42F29DB8}" destId="{F5B8D712-5A45-4E1C-B95F-2FC76B85EE7D}" srcOrd="0" destOrd="0" presId="urn:microsoft.com/office/officeart/2005/8/layout/hProcess7"/>
    <dgm:cxn modelId="{FE9E85BC-6F15-4C4A-BEBC-8157856772FB}" type="presOf" srcId="{0176AA91-0D24-4B5B-963D-B82D77E0E04F}" destId="{8C88A394-64FA-40B2-9E4E-0D7B9469674F}" srcOrd="0" destOrd="0" presId="urn:microsoft.com/office/officeart/2005/8/layout/hProcess7"/>
    <dgm:cxn modelId="{282C0ABD-7706-420F-B931-828DE03DC5F3}" type="presOf" srcId="{AC21A015-A434-4B72-9345-C4E546F27211}" destId="{D6B97EE6-82ED-4870-A087-0F3EC7188970}" srcOrd="0" destOrd="0" presId="urn:microsoft.com/office/officeart/2005/8/layout/hProcess7"/>
    <dgm:cxn modelId="{39CA19FE-02DE-49F1-B521-438D952F779E}" srcId="{0176AA91-0D24-4B5B-963D-B82D77E0E04F}" destId="{8E49C298-B9C4-432C-ACC0-B21AEC4B8E85}" srcOrd="2" destOrd="0" parTransId="{0536AA07-8561-4F54-8CC5-2046935EEEC6}" sibTransId="{9C8B9096-2AD9-4E93-9F90-6D1221628E0E}"/>
    <dgm:cxn modelId="{17F761FE-F94B-4E1B-90EC-18A2B713C7C9}" type="presOf" srcId="{83F83386-08CF-4D8A-BF56-6EF620E3F27E}" destId="{9C081F05-788F-4C24-9C0D-457E133FFD73}" srcOrd="0" destOrd="0" presId="urn:microsoft.com/office/officeart/2005/8/layout/hProcess7"/>
    <dgm:cxn modelId="{04CD56C4-58A2-4C60-A72C-975B599B1857}" type="presParOf" srcId="{8C88A394-64FA-40B2-9E4E-0D7B9469674F}" destId="{67200524-7EF7-432B-B5E9-F05069C6EF6E}" srcOrd="0" destOrd="0" presId="urn:microsoft.com/office/officeart/2005/8/layout/hProcess7"/>
    <dgm:cxn modelId="{1E9E748A-FD89-472E-B370-057BACD98CC7}" type="presParOf" srcId="{67200524-7EF7-432B-B5E9-F05069C6EF6E}" destId="{F5B8D712-5A45-4E1C-B95F-2FC76B85EE7D}" srcOrd="0" destOrd="0" presId="urn:microsoft.com/office/officeart/2005/8/layout/hProcess7"/>
    <dgm:cxn modelId="{5B8AAC3E-0302-4B1C-9A17-354A214D294D}" type="presParOf" srcId="{67200524-7EF7-432B-B5E9-F05069C6EF6E}" destId="{4ABE94DA-DD5F-453E-892A-3221A382C299}" srcOrd="1" destOrd="0" presId="urn:microsoft.com/office/officeart/2005/8/layout/hProcess7"/>
    <dgm:cxn modelId="{C107057A-CF7A-4930-B695-55F3CB7D8912}" type="presParOf" srcId="{67200524-7EF7-432B-B5E9-F05069C6EF6E}" destId="{9B41826E-0815-42F1-BF69-9A8E507016E8}" srcOrd="2" destOrd="0" presId="urn:microsoft.com/office/officeart/2005/8/layout/hProcess7"/>
    <dgm:cxn modelId="{8B0D8939-6A02-41D4-9808-9849B9B93FE7}" type="presParOf" srcId="{8C88A394-64FA-40B2-9E4E-0D7B9469674F}" destId="{C5223420-6CF0-460C-BE49-D22D903E7080}" srcOrd="1" destOrd="0" presId="urn:microsoft.com/office/officeart/2005/8/layout/hProcess7"/>
    <dgm:cxn modelId="{FAC41BA5-6290-4551-8170-635E5F3AD958}" type="presParOf" srcId="{8C88A394-64FA-40B2-9E4E-0D7B9469674F}" destId="{7F51E7E0-EDD1-4D29-AF3F-C2CA283BDCBD}" srcOrd="2" destOrd="0" presId="urn:microsoft.com/office/officeart/2005/8/layout/hProcess7"/>
    <dgm:cxn modelId="{C2CB47F7-C92B-440D-817F-3B46AC396910}" type="presParOf" srcId="{7F51E7E0-EDD1-4D29-AF3F-C2CA283BDCBD}" destId="{4A9B393F-5770-48D9-9A85-855FFC45F950}" srcOrd="0" destOrd="0" presId="urn:microsoft.com/office/officeart/2005/8/layout/hProcess7"/>
    <dgm:cxn modelId="{12D5976B-3465-400B-B8BB-7760B098E3EE}" type="presParOf" srcId="{7F51E7E0-EDD1-4D29-AF3F-C2CA283BDCBD}" destId="{706EEC2D-D8AE-4FDC-AE19-A19E4441FA46}" srcOrd="1" destOrd="0" presId="urn:microsoft.com/office/officeart/2005/8/layout/hProcess7"/>
    <dgm:cxn modelId="{63B2147A-2161-4364-BC75-513AB2DA88FA}" type="presParOf" srcId="{7F51E7E0-EDD1-4D29-AF3F-C2CA283BDCBD}" destId="{D6FE56C5-7FF2-4B70-931C-11AA3B6B254A}" srcOrd="2" destOrd="0" presId="urn:microsoft.com/office/officeart/2005/8/layout/hProcess7"/>
    <dgm:cxn modelId="{573ED591-4D42-457A-AAA7-A78C0BAFEFD0}" type="presParOf" srcId="{8C88A394-64FA-40B2-9E4E-0D7B9469674F}" destId="{ADF6B557-1057-4260-939A-CFBAC84C07D7}" srcOrd="3" destOrd="0" presId="urn:microsoft.com/office/officeart/2005/8/layout/hProcess7"/>
    <dgm:cxn modelId="{CBF4E03A-B8D6-492B-B261-6FE577901FAB}" type="presParOf" srcId="{8C88A394-64FA-40B2-9E4E-0D7B9469674F}" destId="{3E88C6F5-FCC5-4B14-AAED-BBAE53E5F631}" srcOrd="4" destOrd="0" presId="urn:microsoft.com/office/officeart/2005/8/layout/hProcess7"/>
    <dgm:cxn modelId="{EFF620B8-874F-43C7-816A-468D9FBD7F28}" type="presParOf" srcId="{3E88C6F5-FCC5-4B14-AAED-BBAE53E5F631}" destId="{9C081F05-788F-4C24-9C0D-457E133FFD73}" srcOrd="0" destOrd="0" presId="urn:microsoft.com/office/officeart/2005/8/layout/hProcess7"/>
    <dgm:cxn modelId="{BAA4E913-7820-4057-81F1-F7EC4CF361F3}" type="presParOf" srcId="{3E88C6F5-FCC5-4B14-AAED-BBAE53E5F631}" destId="{53803F7A-39E3-49EA-8923-56B714FB66BB}" srcOrd="1" destOrd="0" presId="urn:microsoft.com/office/officeart/2005/8/layout/hProcess7"/>
    <dgm:cxn modelId="{68C9F153-E80A-402C-B039-3AC7ABFFFCD5}" type="presParOf" srcId="{3E88C6F5-FCC5-4B14-AAED-BBAE53E5F631}" destId="{D6B97EE6-82ED-4870-A087-0F3EC7188970}" srcOrd="2" destOrd="0" presId="urn:microsoft.com/office/officeart/2005/8/layout/hProcess7"/>
    <dgm:cxn modelId="{D1D28A13-0F0D-49CB-AFE8-ACB931B9435B}" type="presParOf" srcId="{8C88A394-64FA-40B2-9E4E-0D7B9469674F}" destId="{24568B4B-20D9-45DA-8606-B4C61E2F95D7}" srcOrd="5" destOrd="0" presId="urn:microsoft.com/office/officeart/2005/8/layout/hProcess7"/>
    <dgm:cxn modelId="{1B393156-5DC6-4966-9E3E-C968E6F7D82B}" type="presParOf" srcId="{8C88A394-64FA-40B2-9E4E-0D7B9469674F}" destId="{92569B59-F359-4761-860C-E726C8E00CEA}" srcOrd="6" destOrd="0" presId="urn:microsoft.com/office/officeart/2005/8/layout/hProcess7"/>
    <dgm:cxn modelId="{AAAC8FEA-141B-45B0-B937-3AEEE74E58F9}" type="presParOf" srcId="{92569B59-F359-4761-860C-E726C8E00CEA}" destId="{D48D1968-23F1-4223-BED9-F95565DE3A8D}" srcOrd="0" destOrd="0" presId="urn:microsoft.com/office/officeart/2005/8/layout/hProcess7"/>
    <dgm:cxn modelId="{4A4DE38B-C153-41DC-A468-019B0A0C8AEB}" type="presParOf" srcId="{92569B59-F359-4761-860C-E726C8E00CEA}" destId="{3D371B15-5488-40D8-A51A-104F816C4A40}" srcOrd="1" destOrd="0" presId="urn:microsoft.com/office/officeart/2005/8/layout/hProcess7"/>
    <dgm:cxn modelId="{1C082C25-3432-427C-8861-DDFFC13C1E74}" type="presParOf" srcId="{92569B59-F359-4761-860C-E726C8E00CEA}" destId="{FB25657D-3280-444C-BDCC-4BA03C9B9B75}" srcOrd="2" destOrd="0" presId="urn:microsoft.com/office/officeart/2005/8/layout/hProcess7"/>
    <dgm:cxn modelId="{9A17D811-C058-4414-B30B-5C4864CE9EA9}" type="presParOf" srcId="{8C88A394-64FA-40B2-9E4E-0D7B9469674F}" destId="{40238110-B9D4-48E7-ABBE-E062B0E9B87F}" srcOrd="7" destOrd="0" presId="urn:microsoft.com/office/officeart/2005/8/layout/hProcess7"/>
    <dgm:cxn modelId="{EEF60983-EB77-4EF1-8C7C-0475C941DED2}" type="presParOf" srcId="{8C88A394-64FA-40B2-9E4E-0D7B9469674F}" destId="{066C0096-79F6-44D3-800A-E09756702F00}" srcOrd="8" destOrd="0" presId="urn:microsoft.com/office/officeart/2005/8/layout/hProcess7"/>
    <dgm:cxn modelId="{FB3B6222-9BE2-473E-85FA-26D2B34A6517}" type="presParOf" srcId="{066C0096-79F6-44D3-800A-E09756702F00}" destId="{002466E0-433C-4541-A5F9-79C53B269AB1}" srcOrd="0" destOrd="0" presId="urn:microsoft.com/office/officeart/2005/8/layout/hProcess7"/>
    <dgm:cxn modelId="{C399667B-2191-4A00-A633-F77729DD8AD8}" type="presParOf" srcId="{066C0096-79F6-44D3-800A-E09756702F00}" destId="{A1DE8A36-01B9-40F4-97D5-48F28BCD719D}" srcOrd="1" destOrd="0" presId="urn:microsoft.com/office/officeart/2005/8/layout/hProcess7"/>
    <dgm:cxn modelId="{4A1E67BB-B17E-47AA-A2AF-210828F8553D}" type="presParOf" srcId="{066C0096-79F6-44D3-800A-E09756702F00}" destId="{40283AAB-8D24-4682-B464-A5F0EF8DCA1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8582B-1A4E-4BAF-9C55-D88DEE555016}">
      <dsp:nvSpPr>
        <dsp:cNvPr id="0" name=""/>
        <dsp:cNvSpPr/>
      </dsp:nvSpPr>
      <dsp:spPr>
        <a:xfrm>
          <a:off x="0" y="0"/>
          <a:ext cx="347163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Áreas Temáticas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3471633" cy="720000"/>
      </dsp:txXfrm>
    </dsp:sp>
    <dsp:sp modelId="{C80CC101-D53C-4FEE-93C5-76289478B296}">
      <dsp:nvSpPr>
        <dsp:cNvPr id="0" name=""/>
        <dsp:cNvSpPr/>
      </dsp:nvSpPr>
      <dsp:spPr>
        <a:xfrm>
          <a:off x="0" y="723080"/>
          <a:ext cx="3471633" cy="3499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Composición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Funciones de los Coordinadores.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Áreas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Dosimetría Externa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Dosimetría Interna 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Metrología y Calibración 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Dosimetría Computacional 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Dosimetría Biológica 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Usuarios Finales: área médica e industria 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Cultura de Seguridad </a:t>
          </a:r>
        </a:p>
        <a:p>
          <a:pPr marL="342900" lvl="2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de Seguridad</a:t>
          </a:r>
        </a:p>
      </dsp:txBody>
      <dsp:txXfrm>
        <a:off x="0" y="723080"/>
        <a:ext cx="3471633" cy="3499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1DA29-9AF6-4AB5-A0C9-BF03D7812582}">
      <dsp:nvSpPr>
        <dsp:cNvPr id="0" name=""/>
        <dsp:cNvSpPr/>
      </dsp:nvSpPr>
      <dsp:spPr>
        <a:xfrm>
          <a:off x="0" y="42294"/>
          <a:ext cx="1921625" cy="1477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ED6B23"/>
              </a:solidFill>
            </a:rPr>
            <a:t>Coordinadores de área envían material relevante en los plazos estipulados </a:t>
          </a:r>
        </a:p>
      </dsp:txBody>
      <dsp:txXfrm>
        <a:off x="43267" y="85561"/>
        <a:ext cx="1835091" cy="1390715"/>
      </dsp:txXfrm>
    </dsp:sp>
    <dsp:sp modelId="{D93FB4FF-6EDD-4E7C-8D31-12C4DB602E8F}">
      <dsp:nvSpPr>
        <dsp:cNvPr id="0" name=""/>
        <dsp:cNvSpPr/>
      </dsp:nvSpPr>
      <dsp:spPr>
        <a:xfrm>
          <a:off x="2115395" y="542637"/>
          <a:ext cx="410792" cy="476563"/>
        </a:xfrm>
        <a:prstGeom prst="rightArrow">
          <a:avLst>
            <a:gd name="adj1" fmla="val 60000"/>
            <a:gd name="adj2" fmla="val 50000"/>
          </a:avLst>
        </a:prstGeom>
        <a:solidFill>
          <a:srgbClr val="ED6B2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2115395" y="637950"/>
        <a:ext cx="287554" cy="285937"/>
      </dsp:txXfrm>
    </dsp:sp>
    <dsp:sp modelId="{CDC8E920-D5FB-40B0-B63A-87DB310A59AF}">
      <dsp:nvSpPr>
        <dsp:cNvPr id="0" name=""/>
        <dsp:cNvSpPr/>
      </dsp:nvSpPr>
      <dsp:spPr>
        <a:xfrm>
          <a:off x="2696705" y="42294"/>
          <a:ext cx="1921625" cy="1477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ED6B23"/>
              </a:solidFill>
            </a:rPr>
            <a:t>Comité Directivo clasifica y selecciona dicho material y arma el boletín</a:t>
          </a:r>
        </a:p>
      </dsp:txBody>
      <dsp:txXfrm>
        <a:off x="2739972" y="85561"/>
        <a:ext cx="1835091" cy="1390715"/>
      </dsp:txXfrm>
    </dsp:sp>
    <dsp:sp modelId="{6883398E-C666-4E02-9259-1DD362944AFD}">
      <dsp:nvSpPr>
        <dsp:cNvPr id="0" name=""/>
        <dsp:cNvSpPr/>
      </dsp:nvSpPr>
      <dsp:spPr>
        <a:xfrm>
          <a:off x="4808728" y="542637"/>
          <a:ext cx="403640" cy="476563"/>
        </a:xfrm>
        <a:prstGeom prst="rightArrow">
          <a:avLst>
            <a:gd name="adj1" fmla="val 60000"/>
            <a:gd name="adj2" fmla="val 50000"/>
          </a:avLst>
        </a:prstGeom>
        <a:solidFill>
          <a:srgbClr val="ED6B2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4808728" y="637950"/>
        <a:ext cx="282548" cy="285937"/>
      </dsp:txXfrm>
    </dsp:sp>
    <dsp:sp modelId="{E8D4266F-27FD-4EE0-B748-2345812E9D55}">
      <dsp:nvSpPr>
        <dsp:cNvPr id="0" name=""/>
        <dsp:cNvSpPr/>
      </dsp:nvSpPr>
      <dsp:spPr>
        <a:xfrm>
          <a:off x="5379917" y="42294"/>
          <a:ext cx="1921625" cy="1477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ED6B23"/>
              </a:solidFill>
            </a:rPr>
            <a:t>Publicación del boletín en forma mensual a través de correo electrónico y el sitio web</a:t>
          </a:r>
        </a:p>
      </dsp:txBody>
      <dsp:txXfrm>
        <a:off x="5423184" y="85561"/>
        <a:ext cx="1835091" cy="1390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8D712-5A45-4E1C-B95F-2FC76B85EE7D}">
      <dsp:nvSpPr>
        <dsp:cNvPr id="0" name=""/>
        <dsp:cNvSpPr/>
      </dsp:nvSpPr>
      <dsp:spPr>
        <a:xfrm>
          <a:off x="0" y="1010202"/>
          <a:ext cx="3637657" cy="4365188"/>
        </a:xfrm>
        <a:prstGeom prst="roundRect">
          <a:avLst>
            <a:gd name="adj" fmla="val 5000"/>
          </a:avLst>
        </a:prstGeom>
        <a:solidFill>
          <a:srgbClr val="FFC0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0" kern="120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  <a:endParaRPr lang="es-AR" sz="3200" b="0" kern="1200" cap="none" spc="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425961" y="2436164"/>
        <a:ext cx="3579454" cy="727531"/>
      </dsp:txXfrm>
    </dsp:sp>
    <dsp:sp modelId="{9B41826E-0815-42F1-BF69-9A8E507016E8}">
      <dsp:nvSpPr>
        <dsp:cNvPr id="0" name=""/>
        <dsp:cNvSpPr/>
      </dsp:nvSpPr>
      <dsp:spPr>
        <a:xfrm>
          <a:off x="681760" y="1010202"/>
          <a:ext cx="2710054" cy="43651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2400" kern="1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rPr>
            <a:t> G</a:t>
          </a:r>
          <a:r>
            <a:rPr lang="es-MX" sz="2400" kern="1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uía para calibración de monitores de radiación disponibles en los SMN para la evaluación de los TOE expuestos a I-131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2400" kern="1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rPr>
            <a:t> </a:t>
          </a:r>
          <a:r>
            <a:rPr lang="es-MX" sz="2400" kern="12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Guía para la medición de los TOE a I-131</a:t>
          </a:r>
          <a:endParaRPr lang="es-AR" sz="2000" kern="1200" dirty="0">
            <a:solidFill>
              <a:schemeClr val="tx2">
                <a:lumMod val="1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1760" y="1010202"/>
        <a:ext cx="2710054" cy="4365188"/>
      </dsp:txXfrm>
    </dsp:sp>
    <dsp:sp modelId="{9C081F05-788F-4C24-9C0D-457E133FFD73}">
      <dsp:nvSpPr>
        <dsp:cNvPr id="0" name=""/>
        <dsp:cNvSpPr/>
      </dsp:nvSpPr>
      <dsp:spPr>
        <a:xfrm>
          <a:off x="3743293" y="308778"/>
          <a:ext cx="5858492" cy="5729725"/>
        </a:xfrm>
        <a:prstGeom prst="roundRect">
          <a:avLst>
            <a:gd name="adj" fmla="val 5000"/>
          </a:avLst>
        </a:prstGeom>
        <a:solidFill>
          <a:srgbClr val="00B05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2021</a:t>
          </a:r>
          <a:endParaRPr lang="es-AR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979954" y="2072116"/>
        <a:ext cx="4698374" cy="1171698"/>
      </dsp:txXfrm>
    </dsp:sp>
    <dsp:sp modelId="{706EEC2D-D8AE-4FDC-AE19-A19E4441FA46}">
      <dsp:nvSpPr>
        <dsp:cNvPr id="0" name=""/>
        <dsp:cNvSpPr/>
      </dsp:nvSpPr>
      <dsp:spPr>
        <a:xfrm rot="5400000">
          <a:off x="3493395" y="3174144"/>
          <a:ext cx="529858" cy="45094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rgbClr val="FFC000"/>
          </a:solidFill>
          <a:prstDash val="solid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B97EE6-82ED-4870-A087-0F3EC7188970}">
      <dsp:nvSpPr>
        <dsp:cNvPr id="0" name=""/>
        <dsp:cNvSpPr/>
      </dsp:nvSpPr>
      <dsp:spPr>
        <a:xfrm>
          <a:off x="4708209" y="308778"/>
          <a:ext cx="4364576" cy="57297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</a:t>
          </a:r>
          <a:r>
            <a:rPr lang="es-MX" sz="2400" kern="1200" dirty="0">
              <a:solidFill>
                <a:schemeClr val="tx2">
                  <a:lumMod val="10000"/>
                </a:schemeClr>
              </a:solidFill>
            </a:rPr>
            <a:t>WEBINAR: Bases para la Dosimetría Interna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 Guía para establecer un plan de monitoreo y cálculo de dosis de los TOE</a:t>
          </a:r>
          <a:endParaRPr lang="es-MX" sz="2400" kern="1200" dirty="0">
            <a:solidFill>
              <a:schemeClr val="tx2">
                <a:lumMod val="10000"/>
              </a:schemeClr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 Protocolo para el control “in situ” en </a:t>
          </a:r>
          <a:r>
            <a:rPr lang="es-MX" sz="2400" kern="1200" dirty="0" err="1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med</a:t>
          </a:r>
          <a:r>
            <a:rPr lang="es-MX" sz="2400" kern="12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. nuclear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 Curso Virtual para d</a:t>
          </a:r>
          <a:r>
            <a:rPr lang="es-AR" sz="2400" kern="1200" dirty="0" err="1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ifundir</a:t>
          </a:r>
          <a:r>
            <a:rPr lang="es-AR" sz="2400" kern="12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 el protocolo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 I</a:t>
          </a:r>
          <a:r>
            <a:rPr lang="es-AR" sz="2400" kern="1200" dirty="0" err="1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ntercomparación</a:t>
          </a:r>
          <a:r>
            <a:rPr lang="es-AR" sz="2400" kern="12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 regional de cálculo de dosis</a:t>
          </a:r>
          <a:endParaRPr lang="es-MX" sz="2400" kern="1200" dirty="0">
            <a:solidFill>
              <a:schemeClr val="tx2">
                <a:lumMod val="10000"/>
              </a:schemeClr>
            </a:solidFill>
            <a:sym typeface="Symbol" panose="05050102010706020507" pitchFamily="18" charset="2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2">
                  <a:lumMod val="10000"/>
                </a:schemeClr>
              </a:solidFill>
              <a:sym typeface="Symbol" panose="05050102010706020507" pitchFamily="18" charset="2"/>
            </a:rPr>
            <a:t> Programa piloto para la implementación del protocolo</a:t>
          </a:r>
        </a:p>
      </dsp:txBody>
      <dsp:txXfrm>
        <a:off x="4708209" y="308778"/>
        <a:ext cx="4364576" cy="5729725"/>
      </dsp:txXfrm>
    </dsp:sp>
    <dsp:sp modelId="{002466E0-433C-4541-A5F9-79C53B269AB1}">
      <dsp:nvSpPr>
        <dsp:cNvPr id="0" name=""/>
        <dsp:cNvSpPr/>
      </dsp:nvSpPr>
      <dsp:spPr>
        <a:xfrm>
          <a:off x="9707420" y="1700985"/>
          <a:ext cx="2484580" cy="2981496"/>
        </a:xfrm>
        <a:prstGeom prst="roundRect">
          <a:avLst>
            <a:gd name="adj" fmla="val 5000"/>
          </a:avLst>
        </a:prstGeom>
        <a:solidFill>
          <a:srgbClr val="C00000"/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</a:t>
          </a:r>
          <a:endParaRPr lang="es-AR" sz="2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8733465" y="2674940"/>
        <a:ext cx="2444826" cy="496916"/>
      </dsp:txXfrm>
    </dsp:sp>
    <dsp:sp modelId="{3D371B15-5488-40D8-A51A-104F816C4A40}">
      <dsp:nvSpPr>
        <dsp:cNvPr id="0" name=""/>
        <dsp:cNvSpPr/>
      </dsp:nvSpPr>
      <dsp:spPr>
        <a:xfrm rot="5400000">
          <a:off x="9457109" y="3174144"/>
          <a:ext cx="529858" cy="45094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rgbClr val="00B050"/>
          </a:solidFill>
          <a:prstDash val="solid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283AAB-8D24-4682-B464-A5F0EF8DCA12}">
      <dsp:nvSpPr>
        <dsp:cNvPr id="0" name=""/>
        <dsp:cNvSpPr/>
      </dsp:nvSpPr>
      <dsp:spPr>
        <a:xfrm>
          <a:off x="10242163" y="1700985"/>
          <a:ext cx="1851012" cy="29814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2">
                  <a:lumMod val="10000"/>
                </a:schemeClr>
              </a:solidFill>
            </a:rPr>
            <a:t>Curso Regional  de actualiza-</a:t>
          </a:r>
          <a:r>
            <a:rPr lang="es-MX" sz="2400" kern="1200" dirty="0" err="1">
              <a:solidFill>
                <a:schemeClr val="tx2">
                  <a:lumMod val="10000"/>
                </a:schemeClr>
              </a:solidFill>
            </a:rPr>
            <a:t>ción</a:t>
          </a:r>
          <a:r>
            <a:rPr lang="es-MX" sz="2400" kern="1200" dirty="0">
              <a:solidFill>
                <a:schemeClr val="tx2">
                  <a:lumMod val="10000"/>
                </a:schemeClr>
              </a:solidFill>
            </a:rPr>
            <a:t> de dosimetría Interna</a:t>
          </a:r>
          <a:endParaRPr lang="es-AR" sz="2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0242163" y="1700985"/>
        <a:ext cx="1851012" cy="298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6D2F5D-B005-4A81-954A-0866E165C2F6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3BEF70-7203-4BB5-9A9D-C6E5A8F042C0}" type="slidenum">
              <a:rPr lang="pt-BR" noProof="1" smtClean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843472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A8AA3C-F40A-4CD7-A3B0-D34B09A6DA66}" type="datetime1">
              <a:rPr lang="pt-BR" noProof="1" dirty="0" smtClean="0"/>
              <a:t>27/08/2020</a:t>
            </a:fld>
            <a:endParaRPr lang="pt-BR" noProof="1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1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732C3C-A191-48C2-A7E8-9C96AF841A7A}" type="slidenum">
              <a:rPr lang="pt-BR" noProof="1" dirty="0" smtClean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pt-BR" noProof="1" smtClean="0"/>
              <a:t>1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964862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Meta</a:t>
            </a:r>
            <a:r>
              <a:rPr lang="es-ES" baseline="0" dirty="0"/>
              <a:t> 1: </a:t>
            </a:r>
            <a:r>
              <a:rPr lang="es-ES" dirty="0"/>
              <a:t>Hay marcos de medicina nuclear, intervencionismo.. Distintos laboratorios tienen distinta actividad y se eso denota la necesidad de tener estrategias diferentes. (Los escenarios que nosotras</a:t>
            </a:r>
            <a:r>
              <a:rPr lang="es-ES" baseline="0" dirty="0"/>
              <a:t> manejamos son : Durand, gammagrafía, cardiólogo intervencionista, medicina nuclear. Las </a:t>
            </a:r>
            <a:r>
              <a:rPr lang="es-ES" baseline="0" dirty="0" err="1"/>
              <a:t>dosimetrias</a:t>
            </a:r>
            <a:r>
              <a:rPr lang="es-ES" baseline="0" dirty="0"/>
              <a:t> : </a:t>
            </a:r>
            <a:r>
              <a:rPr lang="es-ES" baseline="0" dirty="0" err="1"/>
              <a:t>Proyeccion</a:t>
            </a:r>
            <a:r>
              <a:rPr lang="es-ES" baseline="0" dirty="0"/>
              <a:t> de riesgo de </a:t>
            </a:r>
            <a:r>
              <a:rPr lang="es-ES" baseline="0" dirty="0" err="1"/>
              <a:t>cancer</a:t>
            </a:r>
            <a:r>
              <a:rPr lang="es-ES" baseline="0" dirty="0"/>
              <a:t> a futuro y corroborar los dosímetros).</a:t>
            </a:r>
          </a:p>
          <a:p>
            <a:endParaRPr lang="es-ES" baseline="0" dirty="0"/>
          </a:p>
          <a:p>
            <a:r>
              <a:rPr lang="es-ES" baseline="0" dirty="0"/>
              <a:t>Meta2 : Dejarla pero no ahondar en ella. Esto no aplica para todos los </a:t>
            </a:r>
            <a:r>
              <a:rPr lang="es-ES" baseline="0" dirty="0" err="1"/>
              <a:t>paises</a:t>
            </a:r>
            <a:r>
              <a:rPr lang="es-ES" baseline="0" dirty="0"/>
              <a:t> pero por </a:t>
            </a:r>
            <a:r>
              <a:rPr lang="es-ES" baseline="0" dirty="0" err="1"/>
              <a:t>ej</a:t>
            </a:r>
            <a:r>
              <a:rPr lang="es-ES" baseline="0" dirty="0"/>
              <a:t> para la </a:t>
            </a:r>
            <a:r>
              <a:rPr lang="es-ES" baseline="0" dirty="0" err="1"/>
              <a:t>extension</a:t>
            </a:r>
            <a:r>
              <a:rPr lang="es-ES" baseline="0" dirty="0"/>
              <a:t> de vida de embalse, hicimos vigilancia ocupacional de los </a:t>
            </a:r>
            <a:r>
              <a:rPr lang="es-ES" baseline="0" dirty="0" err="1"/>
              <a:t>trabajdores</a:t>
            </a:r>
            <a:r>
              <a:rPr lang="es-ES" baseline="0" dirty="0"/>
              <a:t> que iban a trabajar en área controlada, pre y post.</a:t>
            </a:r>
            <a:endParaRPr lang="es-AR" baseline="0" dirty="0"/>
          </a:p>
          <a:p>
            <a:endParaRPr lang="es-ES" baseline="0" dirty="0"/>
          </a:p>
          <a:p>
            <a:r>
              <a:rPr lang="es-ES" baseline="0" dirty="0"/>
              <a:t>Hacer hincapié en metas 1 y 3. y hacer </a:t>
            </a:r>
            <a:r>
              <a:rPr lang="es-ES" baseline="0" dirty="0" err="1"/>
              <a:t>hincaipié</a:t>
            </a:r>
            <a:r>
              <a:rPr lang="es-ES" baseline="0" dirty="0"/>
              <a:t> lo de los laboratorios de servicio. (La otra red es mas de </a:t>
            </a:r>
            <a:r>
              <a:rPr lang="es-ES" baseline="0" dirty="0" err="1"/>
              <a:t>rta</a:t>
            </a:r>
            <a:r>
              <a:rPr lang="es-ES" baseline="0" dirty="0"/>
              <a:t> </a:t>
            </a:r>
            <a:r>
              <a:rPr lang="es-ES" baseline="0"/>
              <a:t>en emergencias)</a:t>
            </a:r>
            <a:endParaRPr lang="es-ES" baseline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732C3C-A191-48C2-A7E8-9C96AF841A7A}" type="slidenum">
              <a:rPr lang="pt-BR" noProof="1" smtClean="0"/>
              <a:t>31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831260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7732C3C-A191-48C2-A7E8-9C96AF841A7A}" type="slidenum">
              <a:rPr lang="pt-BR" noProof="1" smtClean="0"/>
              <a:t>32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810973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pt-BR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161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pt-BR" noProof="1" smtClean="0"/>
              <a:t>36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964862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pt-BR" noProof="1" smtClean="0"/>
              <a:t>39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964862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pt-BR" noProof="1" smtClean="0"/>
              <a:t>43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964862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pt-BR" noProof="1" smtClean="0"/>
              <a:t>46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964862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pt-BR" noProof="1" smtClean="0"/>
              <a:t>52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14629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pt-BR" noProof="1" smtClean="0"/>
              <a:t>10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96486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pt-BR" noProof="1" smtClean="0"/>
              <a:t>13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19951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Perfil de los miembros y proposito</a:t>
            </a: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Profesionales vinculados o interesados en la temática de dosimetría externa.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Instituciones que dispongan de servicios o laboratorios de dosimetría externa. Pueden asociarse también instituciones que comercialicen sistemas de dosimetría externa.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Establecer y fortalecer un grupo permanente de trabajo para promover el desarrollo, la investigación y la cooperación regional en el campo de la dosimetría externa.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pt-BR" noProof="1" smtClean="0"/>
              <a:t>17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96486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Formulario cuenta con tres módulos que serán aplicados en diferentes fases. </a:t>
            </a:r>
            <a:endParaRPr lang="es-CR" dirty="0"/>
          </a:p>
          <a:p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Primera Fase: </a:t>
            </a:r>
            <a:r>
              <a:rPr lang="es-C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Modulo 1: Datos Generales y Servicios disponibles. 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Septiembre 2020. </a:t>
            </a:r>
            <a:endParaRPr lang="es-CR" dirty="0"/>
          </a:p>
          <a:p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Segunda Fase: </a:t>
            </a:r>
            <a:r>
              <a:rPr lang="es-C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Modulo 2: Especificaciones dosimétricas y requisitos técnicos. 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Noviembre 2020</a:t>
            </a:r>
            <a:r>
              <a:rPr lang="es-C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CR" dirty="0"/>
          </a:p>
          <a:p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Tercera Fase: </a:t>
            </a:r>
            <a:r>
              <a:rPr lang="es-C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Modulo 3: Grado de cobertura</a:t>
            </a:r>
            <a: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Febrero 2021.</a:t>
            </a:r>
            <a:br>
              <a:rPr lang="es-C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C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Describir</a:t>
            </a:r>
            <a:r>
              <a:rPr lang="en-US" dirty="0"/>
              <a:t> las </a:t>
            </a:r>
            <a:r>
              <a:rPr lang="en-US" dirty="0" err="1"/>
              <a:t>metas</a:t>
            </a:r>
            <a:endParaRPr lang="en-US" dirty="0"/>
          </a:p>
          <a:p>
            <a:endParaRPr lang="en-US" dirty="0"/>
          </a:p>
          <a:p>
            <a:pPr lvl="0"/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Organizar un evento regional periódico dedicado a la dosimetría externa, para divulgar e intercambiar experiencias sobre los métodos y resultados.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 actividades de entrenamiento (talleres, seminarios, cursos) que contribuyan a elevar los conocimientos de los profesionales.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Realizar ejercicios de intercomparación para las magnitudes de interés que apoyen la evaluación del desempeño y la armonización de requisitos técnicos.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Promover el establecimiento de sistemas de gestión de calidad en los prestadores de servicio de dosimetría personal.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Promover la realización de estudios de referencia a nivel regional.</a:t>
            </a:r>
            <a:endParaRPr lang="es-C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7732C3C-A191-48C2-A7E8-9C96AF841A7A}" type="slidenum">
              <a:rPr lang="pt-BR" noProof="1" smtClean="0"/>
              <a:t>19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01692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7732C3C-A191-48C2-A7E8-9C96AF841A7A}" type="slidenum">
              <a:rPr lang="pt-BR" noProof="1" smtClean="0"/>
              <a:t>20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964862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Facilitar la cooperación regional entre analistas de dosimetría interna</a:t>
            </a:r>
            <a:r>
              <a:rPr lang="es-AR" sz="12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.</a:t>
            </a:r>
          </a:p>
          <a:p>
            <a:pPr marL="88900" lvl="0" indent="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None/>
            </a:pPr>
            <a:endParaRPr lang="es-AR" sz="800" dirty="0">
              <a:solidFill>
                <a:schemeClr val="tx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Armonizar las metodologías para el control, evaluación y medición </a:t>
            </a:r>
            <a:r>
              <a:rPr lang="es-AR" sz="1200" b="1" i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 vivo </a:t>
            </a: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e </a:t>
            </a:r>
            <a:r>
              <a:rPr lang="es-AR" sz="1200" b="1" i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 vitro </a:t>
            </a: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de trabajadores y público por la exposición interna a radionucleidos</a:t>
            </a:r>
            <a:r>
              <a:rPr lang="es-AR" sz="12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. </a:t>
            </a: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endParaRPr lang="es-AR" sz="800" dirty="0">
              <a:solidFill>
                <a:schemeClr val="tx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Capacitar a los actores interesados (usuarios finales, autoridades, servicios) en la calibración de equipos de dosimetría interna, monitoreo y evaluación de la exposición interna.</a:t>
            </a: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endParaRPr lang="es-AR" sz="800" dirty="0">
              <a:solidFill>
                <a:schemeClr val="tx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Facilitar la implementación de programas de </a:t>
            </a:r>
            <a:r>
              <a:rPr lang="es-AR" sz="1200" b="1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intercomparación</a:t>
            </a: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 para las técnicas de medición </a:t>
            </a:r>
            <a:r>
              <a:rPr lang="es-AR" sz="1200" b="1" i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 vivo</a:t>
            </a: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 e </a:t>
            </a:r>
            <a:r>
              <a:rPr lang="es-AR" sz="1200" b="1" i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 vitro</a:t>
            </a: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, así como también de ejercicios de </a:t>
            </a:r>
            <a:r>
              <a:rPr lang="es-AR" sz="1200" b="1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intercomparación</a:t>
            </a: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 en evaluación de dosis de exposición interna.</a:t>
            </a: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endParaRPr lang="es-AR" sz="800" dirty="0">
              <a:solidFill>
                <a:schemeClr val="tx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54000" algn="just">
              <a:lnSpc>
                <a:spcPct val="115000"/>
              </a:lnSpc>
              <a:spcAft>
                <a:spcPts val="100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r>
              <a:rPr lang="es-AR" sz="12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Difundir los conocimientos sobre dosimetría interna, eventos y noticias relacionadas entre todos los actores interesados (autoridades, servicios y usuarios).</a:t>
            </a:r>
            <a:endParaRPr lang="es-AR" sz="1200" b="1" dirty="0">
              <a:solidFill>
                <a:schemeClr val="tx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7732C3C-A191-48C2-A7E8-9C96AF841A7A}" type="slidenum">
              <a:rPr lang="pt-BR" noProof="1" smtClean="0"/>
              <a:t>21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46518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DA8D769-D71E-4CB8-AA1A-383B194CB2BD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23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32C3C-A191-48C2-A7E8-9C96AF841A7A}" type="slidenum">
              <a:rPr kumimoji="0" lang="pt-BR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6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1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04EE7-9DA0-47C1-A1B2-812EA89B5994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0000" y="4800600"/>
            <a:ext cx="10561418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15" name="Espaço Reservado para Imagem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rtl="0"/>
            <a:r>
              <a:rPr lang="pt-BR" noProof="1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10000" y="5367338"/>
            <a:ext cx="10561418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B3BBAE-D177-489E-950F-775F7D28767C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50985" y="1238502"/>
            <a:ext cx="5893840" cy="2645912"/>
          </a:xfrm>
        </p:spPr>
        <p:txBody>
          <a:bodyPr rtlCol="0" anchor="b"/>
          <a:lstStyle>
            <a:lvl1pPr algn="l">
              <a:defRPr sz="4200" b="1" cap="none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</p:spPr>
        <p:txBody>
          <a:bodyPr rtlCol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9" name="Espaço Reservado para Texto 5"/>
          <p:cNvSpPr>
            <a:spLocks noGrp="1"/>
          </p:cNvSpPr>
          <p:nvPr>
            <p:ph type="body" sz="quarter" idx="16" hasCustomPrompt="1"/>
          </p:nvPr>
        </p:nvSpPr>
        <p:spPr>
          <a:xfrm>
            <a:off x="7574642" y="1081456"/>
            <a:ext cx="3810001" cy="4075465"/>
          </a:xfrm>
        </p:spPr>
        <p:txBody>
          <a:bodyPr rtlCol="0" anchor="t"/>
          <a:lstStyle>
            <a:lvl1pPr marL="0" indent="0">
              <a:buFontTx/>
              <a:buNone/>
              <a:defRPr/>
            </a:lvl1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AB0417-5447-4D02-9E7A-AC708B9E533B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ítulo 1"/>
          <p:cNvSpPr>
            <a:spLocks noGrp="1"/>
          </p:cNvSpPr>
          <p:nvPr>
            <p:ph type="title" hasCustomPrompt="1"/>
          </p:nvPr>
        </p:nvSpPr>
        <p:spPr>
          <a:xfrm>
            <a:off x="1357089" y="2435957"/>
            <a:ext cx="4382521" cy="2007789"/>
          </a:xfrm>
        </p:spPr>
        <p:txBody>
          <a:bodyPr rtlCol="0"/>
          <a:lstStyle>
            <a:lvl1pPr>
              <a:defRPr sz="320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4880300" cy="2295525"/>
          </a:xfrm>
        </p:spPr>
        <p:txBody>
          <a:bodyPr rtlCol="0" anchor="t"/>
          <a:lstStyle>
            <a:lvl1pPr marL="0" indent="0">
              <a:buFontTx/>
              <a:buNone/>
              <a:defRPr/>
            </a:lvl1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726F38-C5F6-4EEC-868D-94474FC7E47C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01139D-A06D-4A0A-ADBB-69EC6ABB0FA3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183540" y="586171"/>
            <a:ext cx="2494791" cy="5134798"/>
          </a:xfrm>
        </p:spPr>
        <p:txBody>
          <a:bodyPr vert="eaVert"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10001" y="446089"/>
            <a:ext cx="6611540" cy="5414962"/>
          </a:xfrm>
        </p:spPr>
        <p:txBody>
          <a:bodyPr vert="eaVert" rtlCol="0" anchor="t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4EFC0-B28B-4A6F-A92F-06C1424BB363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27280" y="2309040"/>
            <a:ext cx="10554120" cy="36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028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127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827280" y="2309040"/>
            <a:ext cx="10554120" cy="363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232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827280" y="2309040"/>
            <a:ext cx="10554120" cy="36360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034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827280" y="2309040"/>
            <a:ext cx="5150160" cy="36360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5200" y="2309040"/>
            <a:ext cx="5150160" cy="36360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552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75015" y="447188"/>
            <a:ext cx="7706983" cy="970450"/>
          </a:xfrm>
        </p:spPr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827424" y="2309134"/>
            <a:ext cx="10554574" cy="3636511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D4FB3A-E876-4A0C-9E08-005DF03541C1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2BE89FB-3989-4A53-A81C-2A60FEF85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2" y="0"/>
            <a:ext cx="2682788" cy="17726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8712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3674880" y="447120"/>
            <a:ext cx="7706520" cy="4498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082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27280" y="2309040"/>
            <a:ext cx="515016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27280" y="4208400"/>
            <a:ext cx="515016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5200" y="2309040"/>
            <a:ext cx="5150160" cy="36360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7169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27280" y="2309040"/>
            <a:ext cx="5150160" cy="36360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5200" y="2309040"/>
            <a:ext cx="515016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5200" y="4208400"/>
            <a:ext cx="515016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0621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27280" y="2309040"/>
            <a:ext cx="515016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5200" y="2309040"/>
            <a:ext cx="515016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27280" y="4208400"/>
            <a:ext cx="1055412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1895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27280" y="2309040"/>
            <a:ext cx="1055412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827280" y="4208400"/>
            <a:ext cx="1055412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7058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27280" y="2309040"/>
            <a:ext cx="515016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5200" y="2309040"/>
            <a:ext cx="515016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5200" y="4208400"/>
            <a:ext cx="515016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827280" y="4208400"/>
            <a:ext cx="5150160" cy="173412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405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27280" y="2309040"/>
            <a:ext cx="10554120" cy="36360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827280" y="2309040"/>
            <a:ext cx="10554120" cy="363600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3825720" y="2309040"/>
            <a:ext cx="4556880" cy="363600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2"/>
          <a:stretch/>
        </p:blipFill>
        <p:spPr>
          <a:xfrm>
            <a:off x="3825720" y="2309040"/>
            <a:ext cx="4556880" cy="363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940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10001" y="1449147"/>
            <a:ext cx="10572000" cy="2971051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1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04EE7-9DA0-47C1-A1B2-812EA89B5994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09396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75015" y="447188"/>
            <a:ext cx="7706983" cy="970450"/>
          </a:xfrm>
        </p:spPr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827424" y="2309134"/>
            <a:ext cx="10554574" cy="3636511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D4FB3A-E876-4A0C-9E08-005DF03541C1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2BE89FB-3989-4A53-A81C-2A60FEF85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82" y="0"/>
            <a:ext cx="2682788" cy="17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3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0000" y="2951396"/>
            <a:ext cx="10561418" cy="1468800"/>
          </a:xfrm>
        </p:spPr>
        <p:txBody>
          <a:bodyPr rtlCol="0" anchor="b"/>
          <a:lstStyle>
            <a:lvl1pPr algn="r">
              <a:defRPr sz="4800" b="1" cap="none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10000" y="5281201"/>
            <a:ext cx="10561418" cy="433955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C03F5D-9755-4F92-9667-3961B542E3B3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0000" y="2951396"/>
            <a:ext cx="10561418" cy="1468800"/>
          </a:xfrm>
        </p:spPr>
        <p:txBody>
          <a:bodyPr rtlCol="0" anchor="b"/>
          <a:lstStyle>
            <a:lvl1pPr algn="r">
              <a:defRPr sz="4800" b="1" cap="none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10000" y="5281201"/>
            <a:ext cx="10561418" cy="433955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C03F5D-9755-4F92-9667-3961B542E3B3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4215586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18712" y="2222287"/>
            <a:ext cx="5185873" cy="3638763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87415" y="2222287"/>
            <a:ext cx="5194583" cy="3638764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E7835A-723E-4740-B618-D5350DDD5B29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748220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14728" y="2174875"/>
            <a:ext cx="5189857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14729" y="2751138"/>
            <a:ext cx="5189856" cy="3109913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2174875"/>
            <a:ext cx="5194583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87415" y="2751138"/>
            <a:ext cx="5194583" cy="3109913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2AB817-FD2F-4EF1-8E68-21363C6F426B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327080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1EFF1F-1D93-4B88-8324-AC5CBBCFB395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261399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49C4D-3926-4528-B549-4E251A1440A4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960417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73151" y="446088"/>
            <a:ext cx="3547533" cy="1618396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855633" y="446088"/>
            <a:ext cx="6252633" cy="5414963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73151" y="2260738"/>
            <a:ext cx="3547533" cy="3600311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8553D3-345A-4D45-99F1-C402B93631A9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131632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4728" y="727522"/>
            <a:ext cx="4852988" cy="1617163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9" name="Espaço Reservado para Imagem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rtlCol="0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pPr rtl="0"/>
            <a:r>
              <a:rPr lang="pt-BR" noProof="1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14728" y="2344684"/>
            <a:ext cx="4852988" cy="3516365"/>
          </a:xfrm>
        </p:spPr>
        <p:txBody>
          <a:bodyPr rtlCol="0"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 rtlCol="0"/>
          <a:lstStyle/>
          <a:p>
            <a:pPr rtl="0"/>
            <a:fld id="{A9CD9DBF-A0F3-421F-8C8F-7BA965CF58AB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4287093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0000" y="4800600"/>
            <a:ext cx="10561418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15" name="Espaço Reservado para Imagem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rtl="0"/>
            <a:r>
              <a:rPr lang="pt-BR" noProof="1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10000" y="5367338"/>
            <a:ext cx="10561418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B3BBAE-D177-489E-950F-775F7D28767C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83141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50985" y="1238502"/>
            <a:ext cx="5893840" cy="2645912"/>
          </a:xfrm>
        </p:spPr>
        <p:txBody>
          <a:bodyPr rtlCol="0" anchor="b"/>
          <a:lstStyle>
            <a:lvl1pPr algn="l">
              <a:defRPr sz="4200" b="1" cap="none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53190" y="4443680"/>
            <a:ext cx="5891636" cy="713241"/>
          </a:xfrm>
        </p:spPr>
        <p:txBody>
          <a:bodyPr rtlCol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9" name="Espaço Reservado para Texto 5"/>
          <p:cNvSpPr>
            <a:spLocks noGrp="1"/>
          </p:cNvSpPr>
          <p:nvPr>
            <p:ph type="body" sz="quarter" idx="16" hasCustomPrompt="1"/>
          </p:nvPr>
        </p:nvSpPr>
        <p:spPr>
          <a:xfrm>
            <a:off x="7574642" y="1081456"/>
            <a:ext cx="3810001" cy="4075465"/>
          </a:xfrm>
        </p:spPr>
        <p:txBody>
          <a:bodyPr rtlCol="0" anchor="t"/>
          <a:lstStyle>
            <a:lvl1pPr marL="0" indent="0">
              <a:buFontTx/>
              <a:buNone/>
              <a:defRPr/>
            </a:lvl1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AB0417-5447-4D02-9E7A-AC708B9E533B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040681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ítulo 1"/>
          <p:cNvSpPr>
            <a:spLocks noGrp="1"/>
          </p:cNvSpPr>
          <p:nvPr>
            <p:ph type="title" hasCustomPrompt="1"/>
          </p:nvPr>
        </p:nvSpPr>
        <p:spPr>
          <a:xfrm>
            <a:off x="1357089" y="2435957"/>
            <a:ext cx="4382521" cy="2007789"/>
          </a:xfrm>
        </p:spPr>
        <p:txBody>
          <a:bodyPr rtlCol="0"/>
          <a:lstStyle>
            <a:lvl1pPr>
              <a:defRPr sz="320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4880300" cy="2295525"/>
          </a:xfrm>
        </p:spPr>
        <p:txBody>
          <a:bodyPr rtlCol="0" anchor="t"/>
          <a:lstStyle>
            <a:lvl1pPr marL="0" indent="0">
              <a:buFontTx/>
              <a:buNone/>
              <a:defRPr/>
            </a:lvl1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726F38-C5F6-4EEC-868D-94474FC7E47C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56113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18712" y="2222287"/>
            <a:ext cx="5185873" cy="3638763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87415" y="2222287"/>
            <a:ext cx="5194583" cy="3638764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E7835A-723E-4740-B618-D5350DDD5B29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01139D-A06D-4A0A-ADBB-69EC6ABB0FA3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093425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183540" y="586171"/>
            <a:ext cx="2494791" cy="5134798"/>
          </a:xfrm>
        </p:spPr>
        <p:txBody>
          <a:bodyPr vert="eaVert"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10001" y="446089"/>
            <a:ext cx="6611540" cy="5414962"/>
          </a:xfrm>
        </p:spPr>
        <p:txBody>
          <a:bodyPr vert="eaVert" rtlCol="0" anchor="t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4EFC0-B28B-4A6F-A92F-06C1424BB363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9618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v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14728" y="2174875"/>
            <a:ext cx="5189857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14729" y="2751138"/>
            <a:ext cx="5189856" cy="3109913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2174875"/>
            <a:ext cx="5194583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87415" y="2751138"/>
            <a:ext cx="5194583" cy="3109913"/>
          </a:xfrm>
        </p:spPr>
        <p:txBody>
          <a:bodyPr rtlCol="0" anchor="t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2AB817-FD2F-4EF1-8E68-21363C6F426B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1EFF1F-1D93-4B88-8324-AC5CBBCFB395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49C4D-3926-4528-B549-4E251A1440A4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73151" y="446088"/>
            <a:ext cx="3547533" cy="1618396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855633" y="446088"/>
            <a:ext cx="6252633" cy="5414963"/>
          </a:xfrm>
        </p:spPr>
        <p:txBody>
          <a:bodyPr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73151" y="2260738"/>
            <a:ext cx="3547533" cy="3600311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8553D3-345A-4D45-99F1-C402B93631A9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14728" y="727522"/>
            <a:ext cx="4852988" cy="1617163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9" name="Espaço Reservado para Imagem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rtlCol="0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pPr rtl="0"/>
            <a:r>
              <a:rPr lang="pt-BR" noProof="1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14728" y="2344684"/>
            <a:ext cx="4852988" cy="3516365"/>
          </a:xfrm>
        </p:spPr>
        <p:txBody>
          <a:bodyPr rtlCol="0"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 rtlCol="0"/>
          <a:lstStyle/>
          <a:p>
            <a:pPr rtl="0"/>
            <a:fld id="{A9CD9DBF-A0F3-421F-8C8F-7BA965CF58AB}" type="datetime1">
              <a:rPr lang="pt-BR" noProof="1" smtClean="0"/>
              <a:t>27/08/2020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 rtlCol="0"/>
          <a:lstStyle/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330C0939-7D9B-4BD3-AAB2-64B843E1CC67}" type="datetime1">
              <a:rPr lang="pt-BR" noProof="1" dirty="0" smtClean="0"/>
              <a:t>27/08/2020</a:t>
            </a:fld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  <p:sldLayoutId id="2147483667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12191760" cy="2185560"/>
          </a:xfrm>
          <a:custGeom>
            <a:avLst/>
            <a:gdLst/>
            <a:ahLst/>
            <a:cxnLst/>
            <a:rect l="l" t="t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14"/>
            <a:tile/>
          </a:blipFill>
          <a:ln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3674880" y="447120"/>
            <a:ext cx="7706520" cy="9702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pt-BR" sz="4000" b="1" strike="noStrike" spc="-1">
                <a:solidFill>
                  <a:srgbClr val="FEFEFE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 para editar o estilo de título Mestre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27280" y="2309040"/>
            <a:ext cx="10554120" cy="3636000"/>
          </a:xfrm>
          <a:prstGeom prst="rect">
            <a:avLst/>
          </a:prstGeom>
        </p:spPr>
        <p:txBody>
          <a:bodyPr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43080" indent="-342720">
              <a:lnSpc>
                <a:spcPct val="100000"/>
              </a:lnSpc>
              <a:buClr>
                <a:srgbClr val="D9EDFB"/>
              </a:buClr>
              <a:buFont typeface="Wingdings 2" charset="2"/>
              <a:buChar char=""/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esquemaClique para editar o texto Mestre</a:t>
            </a:r>
          </a:p>
          <a:p>
            <a:pPr marL="743040" lvl="1" indent="-285480">
              <a:lnSpc>
                <a:spcPct val="100000"/>
              </a:lnSpc>
              <a:buClr>
                <a:srgbClr val="D9EDFB"/>
              </a:buClr>
              <a:buFont typeface="Wingdings 2" charset="2"/>
              <a:buChar char=""/>
            </a:pPr>
            <a:r>
              <a:rPr lang="pt-B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nível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143000" lvl="2" indent="-228240">
              <a:lnSpc>
                <a:spcPct val="100000"/>
              </a:lnSpc>
              <a:buClr>
                <a:srgbClr val="D9EDFB"/>
              </a:buClr>
              <a:buFont typeface="Wingdings 2" charset="2"/>
              <a:buChar char=""/>
            </a:pPr>
            <a:r>
              <a:rPr lang="pt-BR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Terceiro nível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600200" lvl="3" indent="-228240">
              <a:lnSpc>
                <a:spcPct val="100000"/>
              </a:lnSpc>
              <a:buClr>
                <a:srgbClr val="D9EDFB"/>
              </a:buClr>
              <a:buFont typeface="Wingdings 2" charset="2"/>
              <a:buChar char=""/>
            </a:pPr>
            <a:r>
              <a:rPr lang="pt-BR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Quarto nível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057400" lvl="4" indent="-228240">
              <a:lnSpc>
                <a:spcPct val="100000"/>
              </a:lnSpc>
              <a:buClr>
                <a:srgbClr val="D9EDFB"/>
              </a:buClr>
              <a:buFont typeface="Wingdings 2" charset="2"/>
              <a:buChar char=""/>
            </a:pPr>
            <a:r>
              <a:rPr lang="pt-BR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nível</a:t>
            </a:r>
            <a:endParaRPr lang="pt-B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9334800" y="6041520"/>
            <a:ext cx="1343520" cy="36468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r>
              <a:rPr lang="es-ES" sz="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25/08/20</a:t>
            </a:r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/>
          </p:nvPr>
        </p:nvSpPr>
        <p:spPr>
          <a:xfrm>
            <a:off x="451440" y="6041520"/>
            <a:ext cx="8643960" cy="364680"/>
          </a:xfrm>
          <a:prstGeom prst="rect">
            <a:avLst/>
          </a:prstGeom>
        </p:spPr>
        <p:txBody>
          <a:bodyPr anchor="b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10678320" y="5915880"/>
            <a:ext cx="1061640" cy="490320"/>
          </a:xfrm>
          <a:prstGeom prst="rect">
            <a:avLst/>
          </a:prstGeom>
        </p:spPr>
        <p:txBody>
          <a:bodyPr bIns="10800" anchor="b"/>
          <a:lstStyle/>
          <a:p>
            <a:pPr algn="r">
              <a:lnSpc>
                <a:spcPct val="100000"/>
              </a:lnSpc>
            </a:pPr>
            <a:fld id="{59039F78-73D2-40C1-B433-21F78794CC73}" type="slidenum">
              <a:rPr lang="es-ES" sz="2000" b="0" strike="noStrike" spc="-1">
                <a:solidFill>
                  <a:srgbClr val="D9EDF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‹#›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6" name="Imagem 7"/>
          <p:cNvPicPr/>
          <p:nvPr/>
        </p:nvPicPr>
        <p:blipFill>
          <a:blip r:embed="rId15"/>
          <a:stretch/>
        </p:blipFill>
        <p:spPr>
          <a:xfrm>
            <a:off x="287280" y="0"/>
            <a:ext cx="2682360" cy="1772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57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330C0939-7D9B-4BD3-AAB2-64B843E1CC67}" type="datetime1">
              <a:rPr lang="pt-BR" noProof="1" dirty="0" smtClean="0"/>
              <a:t>27/08/2020</a:t>
            </a:fld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pt-BR" noProof="1" dirty="0" smtClean="0"/>
              <a:pPr rtl="0"/>
              <a:t>‹#›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796391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17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1"/>
          </a:p>
        </p:txBody>
      </p:sp>
      <p:sp useBgFill="1">
        <p:nvSpPr>
          <p:cNvPr id="24" name="Forma Livre: Forma 23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6553" y="1032918"/>
            <a:ext cx="6370404" cy="4792165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pt-BR" noProof="1">
                <a:solidFill>
                  <a:srgbClr val="FF0000"/>
                </a:solidFill>
              </a:rPr>
              <a:t>Reunión Miembros REPROLAM</a:t>
            </a:r>
            <a:br>
              <a:rPr lang="pt-BR" noProof="1">
                <a:solidFill>
                  <a:srgbClr val="FF0000"/>
                </a:solidFill>
              </a:rPr>
            </a:br>
            <a:br>
              <a:rPr lang="pt-BR" noProof="1">
                <a:solidFill>
                  <a:srgbClr val="FF0000"/>
                </a:solidFill>
              </a:rPr>
            </a:br>
            <a:r>
              <a:rPr lang="pt-BR" sz="3200" noProof="1">
                <a:solidFill>
                  <a:srgbClr val="FF0000"/>
                </a:solidFill>
              </a:rPr>
              <a:t>27 de Agosto de 2020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7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633" y="887634"/>
            <a:ext cx="6192982" cy="2721663"/>
          </a:xfrm>
          <a:effectLst/>
        </p:spPr>
        <p:txBody>
          <a:bodyPr rtlCol="0" anchor="ctr">
            <a:noAutofit/>
          </a:bodyPr>
          <a:lstStyle/>
          <a:p>
            <a:pPr algn="ctr"/>
            <a:r>
              <a:rPr lang="pt-BR" sz="4400" noProof="1">
                <a:solidFill>
                  <a:srgbClr val="FF0000"/>
                </a:solidFill>
              </a:rPr>
              <a:t>Desarrollo del </a:t>
            </a:r>
            <a:br>
              <a:rPr lang="pt-BR" sz="4400" noProof="1">
                <a:solidFill>
                  <a:srgbClr val="FF0000"/>
                </a:solidFill>
              </a:rPr>
            </a:br>
            <a:r>
              <a:rPr lang="pt-BR" sz="4400" noProof="1">
                <a:solidFill>
                  <a:srgbClr val="FF0000"/>
                </a:solidFill>
              </a:rPr>
              <a:t>Sitio Web de REPROLAM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708073" y="50316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10000"/>
                  </a:schemeClr>
                </a:solidFill>
              </a:rPr>
              <a:t>MARYZURY VALDES RAMOS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lumMod val="10000"/>
                  </a:schemeClr>
                </a:solidFill>
              </a:rPr>
              <a:t>CUBA  - CPHR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0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4" y="447188"/>
            <a:ext cx="8825345" cy="970450"/>
          </a:xfrm>
        </p:spPr>
        <p:txBody>
          <a:bodyPr/>
          <a:lstStyle/>
          <a:p>
            <a:pPr algn="ctr"/>
            <a:br>
              <a:rPr lang="pt-BR" b="0" noProof="1">
                <a:solidFill>
                  <a:srgbClr val="FF0000"/>
                </a:solidFill>
              </a:rPr>
            </a:br>
            <a:r>
              <a:rPr lang="pt-BR" b="0" noProof="1">
                <a:solidFill>
                  <a:srgbClr val="FF0000"/>
                </a:solidFill>
              </a:rPr>
              <a:t>Sitio Web de REPROLAM</a:t>
            </a:r>
            <a:endParaRPr lang="pt-BR" b="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16E31-1DD9-4AF9-AEC7-C208429C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28" y="1904613"/>
            <a:ext cx="11669389" cy="2421404"/>
          </a:xfrm>
          <a:solidFill>
            <a:srgbClr val="FFFFCC"/>
          </a:solidFill>
        </p:spPr>
        <p:txBody>
          <a:bodyPr/>
          <a:lstStyle/>
          <a:p>
            <a:pPr marL="0" indent="0" algn="just">
              <a:buNone/>
            </a:pPr>
            <a:r>
              <a:rPr lang="es-ES" sz="20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Cuba (a través del </a:t>
            </a:r>
            <a:r>
              <a:rPr lang="es-ES" sz="2000" b="1" u="sng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CPHR</a:t>
            </a:r>
            <a:r>
              <a:rPr lang="es-ES" sz="20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ES" sz="2000" b="1" u="sng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Institución asociada a REPROLAM</a:t>
            </a:r>
            <a:r>
              <a:rPr lang="es-ES" sz="20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asume el financiamiento para:</a:t>
            </a:r>
            <a:r>
              <a:rPr lang="es-ES" sz="2000" b="1" i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de la página Web de </a:t>
            </a:r>
            <a:r>
              <a:rPr lang="es-ES" sz="20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REPROLAM</a:t>
            </a:r>
            <a:r>
              <a:rPr lang="es-ES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s-ES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costo anual del Registro del Dominio del Sitio y el costo mensual de hospedaje del Sitio Web.</a:t>
            </a:r>
            <a:endParaRPr lang="en-US" sz="20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periódica de los contenidos, cada vez que sea requerido por los miembros del comité directivo de </a:t>
            </a:r>
            <a:r>
              <a:rPr lang="es-ES" sz="20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REPROLAM</a:t>
            </a:r>
            <a:r>
              <a:rPr lang="es-ES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coordinadores de sus grupos de trabajo.</a:t>
            </a:r>
            <a:endParaRPr lang="en-US" sz="20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2957" y="4588360"/>
            <a:ext cx="4215521" cy="209288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b="1" u="sng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Directivo</a:t>
            </a:r>
            <a:r>
              <a:rPr lang="es-ES" sz="16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responsable de la información publicada en el Sitio.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b="1" u="sng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s-ES" sz="16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los coordinadores de las Áreas de Trabajo, generan la información relevante a publicar en el Sitio, periódicamente.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900" b="1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681175" y="4391894"/>
            <a:ext cx="3796147" cy="2318314"/>
          </a:xfrm>
          <a:prstGeom prst="ellipse">
            <a:avLst/>
          </a:prstGeom>
          <a:solidFill>
            <a:srgbClr val="ED6B2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FECHA PLANIFICADA DE PUBLICACIÓN DE  PRIMERA VERSIÓN DEL SITIO WEB:</a:t>
            </a:r>
          </a:p>
          <a:p>
            <a:pPr algn="ctr"/>
            <a:endParaRPr lang="en-US" sz="800" b="1" dirty="0"/>
          </a:p>
          <a:p>
            <a:pPr algn="ctr"/>
            <a:r>
              <a:rPr lang="es-CO" b="1" u="sng" dirty="0">
                <a:solidFill>
                  <a:srgbClr val="FFFF00"/>
                </a:solidFill>
                <a:latin typeface="Arial Black" panose="020B0A04020102020204" pitchFamily="34" charset="0"/>
              </a:rPr>
              <a:t>Octubre 2020</a:t>
            </a:r>
          </a:p>
        </p:txBody>
      </p:sp>
      <p:sp>
        <p:nvSpPr>
          <p:cNvPr id="7" name="8 CuadroTexto"/>
          <p:cNvSpPr txBox="1"/>
          <p:nvPr/>
        </p:nvSpPr>
        <p:spPr>
          <a:xfrm>
            <a:off x="9062104" y="4341150"/>
            <a:ext cx="2452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www.reprolam.cu</a:t>
            </a:r>
          </a:p>
        </p:txBody>
      </p:sp>
      <p:sp>
        <p:nvSpPr>
          <p:cNvPr id="8" name="9 CuadroTexto"/>
          <p:cNvSpPr txBox="1"/>
          <p:nvPr/>
        </p:nvSpPr>
        <p:spPr>
          <a:xfrm>
            <a:off x="8895850" y="5534251"/>
            <a:ext cx="278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www.reprolam.com</a:t>
            </a:r>
          </a:p>
        </p:txBody>
      </p:sp>
      <p:sp>
        <p:nvSpPr>
          <p:cNvPr id="9" name="10 Flecha abajo"/>
          <p:cNvSpPr/>
          <p:nvPr/>
        </p:nvSpPr>
        <p:spPr>
          <a:xfrm>
            <a:off x="10008611" y="5113927"/>
            <a:ext cx="394859" cy="39131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1 CuadroTexto"/>
          <p:cNvSpPr txBox="1"/>
          <p:nvPr/>
        </p:nvSpPr>
        <p:spPr>
          <a:xfrm>
            <a:off x="8288323" y="4730617"/>
            <a:ext cx="380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s-CO" sz="1600" b="1" dirty="0">
                <a:solidFill>
                  <a:srgbClr val="FF0000"/>
                </a:solidFill>
              </a:rPr>
              <a:t>ya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>
                <a:solidFill>
                  <a:srgbClr val="FF0000"/>
                </a:solidFill>
              </a:rPr>
              <a:t>registrado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>
                <a:solidFill>
                  <a:srgbClr val="FF0000"/>
                </a:solidFill>
              </a:rPr>
              <a:t>dominio</a:t>
            </a:r>
            <a:r>
              <a:rPr lang="en-US" sz="1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" name="12 CuadroTexto"/>
          <p:cNvSpPr txBox="1"/>
          <p:nvPr/>
        </p:nvSpPr>
        <p:spPr>
          <a:xfrm>
            <a:off x="8313547" y="6111785"/>
            <a:ext cx="3808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(se </a:t>
            </a:r>
            <a:r>
              <a:rPr lang="es-CO" sz="1600" b="1" dirty="0">
                <a:solidFill>
                  <a:srgbClr val="FF0000"/>
                </a:solidFill>
              </a:rPr>
              <a:t>gestiona</a:t>
            </a:r>
            <a:r>
              <a:rPr lang="en-US" sz="1600" b="1" dirty="0">
                <a:solidFill>
                  <a:srgbClr val="FF0000"/>
                </a:solidFill>
              </a:rPr>
              <a:t>  el </a:t>
            </a:r>
            <a:r>
              <a:rPr lang="es-CO" sz="1600" b="1" dirty="0">
                <a:solidFill>
                  <a:srgbClr val="FF0000"/>
                </a:solidFill>
              </a:rPr>
              <a:t>registro</a:t>
            </a:r>
            <a:r>
              <a:rPr lang="en-US" sz="1600" b="1" dirty="0">
                <a:solidFill>
                  <a:srgbClr val="FF0000"/>
                </a:solidFill>
              </a:rPr>
              <a:t> del </a:t>
            </a:r>
            <a:r>
              <a:rPr lang="es-CO" sz="1600" b="1" dirty="0">
                <a:solidFill>
                  <a:srgbClr val="FF0000"/>
                </a:solidFill>
              </a:rPr>
              <a:t>dominio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>
                <a:solidFill>
                  <a:srgbClr val="FF0000"/>
                </a:solidFill>
              </a:rPr>
              <a:t>“</a:t>
            </a:r>
            <a:r>
              <a:rPr lang="en-US" sz="1600" b="1" dirty="0">
                <a:solidFill>
                  <a:srgbClr val="FF0000"/>
                </a:solidFill>
              </a:rPr>
              <a:t>.com”)</a:t>
            </a:r>
          </a:p>
        </p:txBody>
      </p:sp>
    </p:spTree>
    <p:extLst>
      <p:ext uri="{BB962C8B-B14F-4D97-AF65-F5344CB8AC3E}">
        <p14:creationId xmlns:p14="http://schemas.microsoft.com/office/powerpoint/2010/main" val="339727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71371" y="377862"/>
            <a:ext cx="7706983" cy="970450"/>
          </a:xfrm>
        </p:spPr>
        <p:txBody>
          <a:bodyPr/>
          <a:lstStyle/>
          <a:p>
            <a:r>
              <a:rPr lang="es-ES" b="0" dirty="0">
                <a:solidFill>
                  <a:srgbClr val="FF0000"/>
                </a:solidFill>
              </a:rPr>
              <a:t>Diseño preliminar del Sitio Web</a:t>
            </a:r>
            <a:endParaRPr lang="es-AR" b="0" dirty="0">
              <a:solidFill>
                <a:srgbClr val="FF0000"/>
              </a:solidFill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425303" y="2070032"/>
            <a:ext cx="11333877" cy="452431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r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/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4171371" y="2254102"/>
          <a:ext cx="3471633" cy="422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upo 14"/>
          <p:cNvGrpSpPr/>
          <p:nvPr/>
        </p:nvGrpSpPr>
        <p:grpSpPr>
          <a:xfrm>
            <a:off x="7905727" y="2254102"/>
            <a:ext cx="3369635" cy="1051091"/>
            <a:chOff x="7986985" y="9080"/>
            <a:chExt cx="3501489" cy="1152000"/>
          </a:xfrm>
        </p:grpSpPr>
        <p:sp>
          <p:nvSpPr>
            <p:cNvPr id="16" name="Rectángulo 15"/>
            <p:cNvSpPr/>
            <p:nvPr/>
          </p:nvSpPr>
          <p:spPr>
            <a:xfrm>
              <a:off x="7986985" y="9080"/>
              <a:ext cx="3501488" cy="1152000"/>
            </a:xfrm>
            <a:prstGeom prst="rect">
              <a:avLst/>
            </a:prstGeom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7986986" y="9080"/>
              <a:ext cx="3501488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Seminarios Web organizados por la RED</a:t>
              </a:r>
              <a:endParaRPr lang="es-ES" sz="1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publicaran las presentaciones y los datos de los presentadores.  Este módulo crecerá en la medida que se vayan realizando las video conferencias.</a:t>
              </a:r>
              <a:endParaRPr lang="es-E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1 Rectángulo"/>
          <p:cNvSpPr/>
          <p:nvPr/>
        </p:nvSpPr>
        <p:spPr>
          <a:xfrm>
            <a:off x="8108830" y="4632386"/>
            <a:ext cx="2951521" cy="17060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publicará una primera versión del Sitio con la información que se encuentra disponible, y después mensualmente se publicará la nueva información que se genere.  </a:t>
            </a:r>
          </a:p>
          <a:p>
            <a:pPr algn="ctr"/>
            <a:endParaRPr lang="es-ES" sz="8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539014" y="2254102"/>
            <a:ext cx="3369634" cy="864647"/>
            <a:chOff x="0" y="5"/>
            <a:chExt cx="5236855" cy="1670400"/>
          </a:xfrm>
        </p:grpSpPr>
        <p:sp>
          <p:nvSpPr>
            <p:cNvPr id="27" name="Rectángulo 26"/>
            <p:cNvSpPr/>
            <p:nvPr/>
          </p:nvSpPr>
          <p:spPr>
            <a:xfrm>
              <a:off x="0" y="5"/>
              <a:ext cx="5236855" cy="1670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7"/>
            <p:cNvSpPr txBox="1"/>
            <p:nvPr/>
          </p:nvSpPr>
          <p:spPr>
            <a:xfrm>
              <a:off x="0" y="5"/>
              <a:ext cx="5236855" cy="1670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/>
              <a:r>
                <a:rPr lang="es-E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Inicio</a:t>
              </a:r>
            </a:p>
            <a:p>
              <a:pPr lvl="0"/>
              <a:r>
                <a:rPr lang="es-E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Noticias, sitios de interés, contacto.</a:t>
              </a:r>
              <a:r>
                <a:rPr lang="es-E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539014" y="3118749"/>
            <a:ext cx="3369634" cy="864647"/>
            <a:chOff x="0" y="5"/>
            <a:chExt cx="5236855" cy="1670400"/>
          </a:xfrm>
        </p:grpSpPr>
        <p:sp>
          <p:nvSpPr>
            <p:cNvPr id="30" name="Rectángulo 29"/>
            <p:cNvSpPr/>
            <p:nvPr/>
          </p:nvSpPr>
          <p:spPr>
            <a:xfrm>
              <a:off x="0" y="5"/>
              <a:ext cx="5236855" cy="1670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uadroTexto 30"/>
            <p:cNvSpPr txBox="1"/>
            <p:nvPr/>
          </p:nvSpPr>
          <p:spPr>
            <a:xfrm>
              <a:off x="0" y="5"/>
              <a:ext cx="5236855" cy="1670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defTabSz="914400">
                <a:defRPr/>
              </a:pPr>
              <a:r>
                <a:rPr lang="es-E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es REPROLAM?</a:t>
              </a:r>
            </a:p>
            <a:p>
              <a:pPr lvl="0" defTabSz="914400">
                <a:defRPr/>
              </a:pPr>
              <a:r>
                <a:rPr lang="es-E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Organización de la Red, antecedentes, objetivos, estatutos</a:t>
              </a:r>
              <a:endParaRPr lang="es-E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39014" y="3991901"/>
            <a:ext cx="3369634" cy="864647"/>
            <a:chOff x="0" y="5"/>
            <a:chExt cx="5236855" cy="1670400"/>
          </a:xfrm>
        </p:grpSpPr>
        <p:sp>
          <p:nvSpPr>
            <p:cNvPr id="33" name="Rectángulo 32"/>
            <p:cNvSpPr/>
            <p:nvPr/>
          </p:nvSpPr>
          <p:spPr>
            <a:xfrm>
              <a:off x="0" y="5"/>
              <a:ext cx="5236855" cy="1670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uadroTexto 33"/>
            <p:cNvSpPr txBox="1"/>
            <p:nvPr/>
          </p:nvSpPr>
          <p:spPr>
            <a:xfrm>
              <a:off x="0" y="5"/>
              <a:ext cx="5236855" cy="1670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/>
              <a:r>
                <a:rPr lang="es-E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Comité Directivo</a:t>
              </a:r>
            </a:p>
            <a:p>
              <a:pPr lvl="0"/>
              <a:r>
                <a:rPr lang="es-ES" sz="105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Composición, proceso de selección, funciones, fichas de los miembros. </a:t>
              </a:r>
              <a:endParaRPr lang="es-ES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39014" y="4814481"/>
            <a:ext cx="3369634" cy="864647"/>
            <a:chOff x="0" y="5"/>
            <a:chExt cx="5236855" cy="1670400"/>
          </a:xfrm>
        </p:grpSpPr>
        <p:sp>
          <p:nvSpPr>
            <p:cNvPr id="36" name="Rectángulo 35"/>
            <p:cNvSpPr/>
            <p:nvPr/>
          </p:nvSpPr>
          <p:spPr>
            <a:xfrm>
              <a:off x="0" y="5"/>
              <a:ext cx="5236855" cy="1670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uadroTexto 36"/>
            <p:cNvSpPr txBox="1"/>
            <p:nvPr/>
          </p:nvSpPr>
          <p:spPr>
            <a:xfrm>
              <a:off x="0" y="5"/>
              <a:ext cx="5236855" cy="1670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Afiliación 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Incluye el proceso y el registro de miembros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539014" y="5679128"/>
            <a:ext cx="3369634" cy="864647"/>
            <a:chOff x="0" y="5"/>
            <a:chExt cx="5236855" cy="1670400"/>
          </a:xfrm>
        </p:grpSpPr>
        <p:sp>
          <p:nvSpPr>
            <p:cNvPr id="39" name="Rectángulo 38"/>
            <p:cNvSpPr/>
            <p:nvPr/>
          </p:nvSpPr>
          <p:spPr>
            <a:xfrm>
              <a:off x="0" y="5"/>
              <a:ext cx="5236855" cy="1670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uadroTexto 39"/>
            <p:cNvSpPr txBox="1"/>
            <p:nvPr/>
          </p:nvSpPr>
          <p:spPr>
            <a:xfrm>
              <a:off x="0" y="5"/>
              <a:ext cx="5236855" cy="1670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600" kern="12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539014" y="5711342"/>
            <a:ext cx="33696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de la Red</a:t>
            </a:r>
          </a:p>
          <a:p>
            <a:pPr lvl="0" defTabSz="914400">
              <a:spcBef>
                <a:spcPct val="0"/>
              </a:spcBef>
              <a:defRPr/>
            </a:pPr>
            <a:r>
              <a:rPr lang="es-ES" sz="105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de divulgación que crecerá en la medida que se vayan generando documentos de la red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7905726" y="3281098"/>
            <a:ext cx="3369635" cy="1051091"/>
            <a:chOff x="7986985" y="9080"/>
            <a:chExt cx="3501489" cy="1152000"/>
          </a:xfrm>
        </p:grpSpPr>
        <p:sp>
          <p:nvSpPr>
            <p:cNvPr id="42" name="Rectángulo 41"/>
            <p:cNvSpPr/>
            <p:nvPr/>
          </p:nvSpPr>
          <p:spPr>
            <a:xfrm>
              <a:off x="7986985" y="9080"/>
              <a:ext cx="3501488" cy="1152000"/>
            </a:xfrm>
            <a:prstGeom prst="rect">
              <a:avLst/>
            </a:prstGeom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CuadroTexto 42"/>
            <p:cNvSpPr txBox="1"/>
            <p:nvPr/>
          </p:nvSpPr>
          <p:spPr>
            <a:xfrm>
              <a:off x="7986986" y="9080"/>
              <a:ext cx="3501488" cy="115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Otros Materiales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Directorios, eventos realizados, programas de </a:t>
              </a:r>
              <a:r>
                <a:rPr lang="es-ES" sz="1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intercomparación</a:t>
              </a:r>
              <a:r>
                <a:rPr lang="es-ES" sz="1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repositorio de imágenes, etc. </a:t>
              </a:r>
              <a:endParaRPr lang="es-ES" sz="1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85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0407" y="1550364"/>
            <a:ext cx="6192982" cy="2721663"/>
          </a:xfrm>
          <a:effectLst/>
        </p:spPr>
        <p:txBody>
          <a:bodyPr rtlCol="0" anchor="ctr">
            <a:noAutofit/>
          </a:bodyPr>
          <a:lstStyle/>
          <a:p>
            <a:pPr algn="ctr"/>
            <a:r>
              <a:rPr lang="pt-BR" sz="4000" noProof="1">
                <a:solidFill>
                  <a:srgbClr val="FF0000"/>
                </a:solidFill>
              </a:rPr>
              <a:t>Infografía y Boletín informativo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708073" y="50316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002060"/>
                </a:solidFill>
              </a:rPr>
              <a:t>ERICA PEDEMONTI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rgbClr val="002060"/>
                </a:solidFill>
              </a:rPr>
              <a:t>ARGENTINA  - ARN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6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9574" y="318904"/>
            <a:ext cx="8470978" cy="1305769"/>
          </a:xfrm>
        </p:spPr>
        <p:txBody>
          <a:bodyPr/>
          <a:lstStyle/>
          <a:p>
            <a:pPr algn="ctr"/>
            <a:r>
              <a:rPr lang="es-ES" b="0" dirty="0">
                <a:solidFill>
                  <a:srgbClr val="FF0000"/>
                </a:solidFill>
              </a:rPr>
              <a:t>Desarrollo del material gráfico informativo de divulgación</a:t>
            </a:r>
            <a:endParaRPr lang="es-AR" b="0" dirty="0">
              <a:solidFill>
                <a:srgbClr val="FF0000"/>
              </a:solidFill>
            </a:endParaRPr>
          </a:p>
        </p:txBody>
      </p:sp>
      <p:sp>
        <p:nvSpPr>
          <p:cNvPr id="4" name="6 Rectángulo"/>
          <p:cNvSpPr/>
          <p:nvPr/>
        </p:nvSpPr>
        <p:spPr>
          <a:xfrm>
            <a:off x="827425" y="2107113"/>
            <a:ext cx="10731972" cy="4431983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lvl="0"/>
            <a:endParaRPr lang="es-ES" sz="1400" b="1" dirty="0">
              <a:solidFill>
                <a:srgbClr val="002060"/>
              </a:solidFill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Argentina asume el compromiso para la recolección de información, maquetación y armado del material grafico de divulgación de la red REPROLAM.</a:t>
            </a:r>
          </a:p>
          <a:p>
            <a:pPr lvl="0" algn="just"/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mismo consta, en la actualidad, de los siguientes elementos:</a:t>
            </a:r>
          </a:p>
          <a:p>
            <a:pPr lvl="0" algn="just"/>
            <a:endParaRPr lang="es-E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ED6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infografía de presentación de la Red</a:t>
            </a:r>
          </a:p>
          <a:p>
            <a:pPr lvl="0" algn="just"/>
            <a:endParaRPr lang="es-ES" sz="2000" dirty="0">
              <a:solidFill>
                <a:srgbClr val="ED6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ED6B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boletín informativo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ED6B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el proceso de selección de información para el armado del material es previamente revisado y debatido por los miembros del Comité Directivo (en colaboración técnica con los coordinadores de las áreas de trabajo), con el objeto de brindar información de calidad en materia de uso e interés a los miembros.</a:t>
            </a:r>
          </a:p>
          <a:p>
            <a:pPr lvl="0"/>
            <a:endParaRPr lang="es-E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87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0" y="427130"/>
            <a:ext cx="2566394" cy="970450"/>
          </a:xfrm>
        </p:spPr>
        <p:txBody>
          <a:bodyPr/>
          <a:lstStyle/>
          <a:p>
            <a:r>
              <a:rPr lang="es-ES" b="0" dirty="0">
                <a:solidFill>
                  <a:srgbClr val="FF0000"/>
                </a:solidFill>
              </a:rPr>
              <a:t>Infografía</a:t>
            </a:r>
            <a:endParaRPr lang="es-AR" b="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336" y="2309134"/>
            <a:ext cx="6901844" cy="3636511"/>
          </a:xfrm>
          <a:solidFill>
            <a:srgbClr val="FFFFCC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rgbClr val="FFFFCC"/>
                </a:solidFill>
              </a:rPr>
              <a:t>.</a:t>
            </a:r>
            <a:endParaRPr lang="es-AR" b="1" dirty="0">
              <a:solidFill>
                <a:srgbClr val="FFFFCC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37645" y="2363637"/>
            <a:ext cx="59184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infografía de presentación de la Red tiene como finalidad representar de una manera resumida y amigable con el usuario, un resumen del nacimiento y los objetivos de la Red. Asimismo menciona cuáles son las diferentes áreas o grupos de trabajo que la componen y las metas particulares de cada uno.</a:t>
            </a:r>
          </a:p>
          <a:p>
            <a:pPr algn="just"/>
            <a:endParaRPr lang="es-ES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esta forma cada miembro puede identificar en una primera lectura cuál o cuáles son las áreas de trabajo de su interés y focalizarse a través del sitio web en las actividades y material asociados.</a:t>
            </a:r>
          </a:p>
          <a:p>
            <a:pPr algn="just"/>
            <a:endParaRPr lang="es-ES" b="1" dirty="0">
              <a:solidFill>
                <a:schemeClr val="accent1">
                  <a:lumMod val="25000"/>
                </a:schemeClr>
              </a:solidFill>
            </a:endParaRPr>
          </a:p>
          <a:p>
            <a:pPr algn="just"/>
            <a:r>
              <a:rPr lang="es-ES" sz="1200" b="1" dirty="0">
                <a:solidFill>
                  <a:srgbClr val="ED6B23"/>
                </a:solidFill>
              </a:rPr>
              <a:t>La misma cuenta con una versión en ingles para su distribución.</a:t>
            </a:r>
            <a:endParaRPr lang="es-AR" sz="1200" b="1" dirty="0">
              <a:solidFill>
                <a:srgbClr val="ED6B23"/>
              </a:solidFill>
            </a:endParaRPr>
          </a:p>
          <a:p>
            <a:pPr algn="just"/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119" y="1984075"/>
            <a:ext cx="2607860" cy="4611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echa derecha 5"/>
          <p:cNvSpPr/>
          <p:nvPr/>
        </p:nvSpPr>
        <p:spPr>
          <a:xfrm>
            <a:off x="6840747" y="4132052"/>
            <a:ext cx="1414729" cy="267419"/>
          </a:xfrm>
          <a:prstGeom prst="rightArrow">
            <a:avLst/>
          </a:prstGeom>
          <a:solidFill>
            <a:srgbClr val="ED6B23"/>
          </a:solidFill>
          <a:ln>
            <a:solidFill>
              <a:srgbClr val="ED6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221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5643" y="317848"/>
            <a:ext cx="4613308" cy="970450"/>
          </a:xfrm>
        </p:spPr>
        <p:txBody>
          <a:bodyPr/>
          <a:lstStyle/>
          <a:p>
            <a:r>
              <a:rPr lang="es-ES" b="0" dirty="0">
                <a:solidFill>
                  <a:srgbClr val="FF0000"/>
                </a:solidFill>
              </a:rPr>
              <a:t>Boletín informativo</a:t>
            </a:r>
            <a:endParaRPr lang="es-AR" b="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529" y="1985132"/>
            <a:ext cx="7568590" cy="4680854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s-AR" dirty="0">
              <a:solidFill>
                <a:srgbClr val="FF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322563" y="4882848"/>
          <a:ext cx="7315037" cy="156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4492" y="2162998"/>
            <a:ext cx="3155725" cy="42816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9947" y="2162998"/>
            <a:ext cx="71081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boletín informativo es una publicación que será distribuida en forma mensual a través de correo electrónico y en el sitio web de la Red  y tiene como finalidad informar a los miembros las últimas novedades y eventos relacionados tanto con las actividades y desarrollo de la Red, como con cada una de las áreas de trabajo. </a:t>
            </a:r>
          </a:p>
          <a:p>
            <a:r>
              <a:rPr lang="es-ES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estas últimas, los coordinadores designados a cada área de trabajo, enviarán información sobre noticias, eventos y temas de interés de cada disciplina al comité directivo, el cuál  revisará y seleccionará para su publicación en el mismo. </a:t>
            </a:r>
            <a:endParaRPr lang="es-AR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5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4937" y="0"/>
            <a:ext cx="5452533" cy="4792165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pt-BR" sz="4000" noProof="1">
                <a:solidFill>
                  <a:srgbClr val="FF0000"/>
                </a:solidFill>
              </a:rPr>
              <a:t>Area Temática:</a:t>
            </a:r>
            <a:br>
              <a:rPr lang="pt-BR" sz="4000" noProof="1">
                <a:solidFill>
                  <a:srgbClr val="FF0000"/>
                </a:solidFill>
              </a:rPr>
            </a:br>
            <a:br>
              <a:rPr lang="pt-BR" sz="4000" noProof="1">
                <a:solidFill>
                  <a:srgbClr val="FF0000"/>
                </a:solidFill>
              </a:rPr>
            </a:br>
            <a:r>
              <a:rPr lang="pt-BR" sz="4000" noProof="1">
                <a:solidFill>
                  <a:srgbClr val="FF0000"/>
                </a:solidFill>
              </a:rPr>
              <a:t>DOSIMETRIA EXTERNA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EFD9B8F-E888-FE40-9A93-4A5E7FF5FC30}"/>
              </a:ext>
            </a:extLst>
          </p:cNvPr>
          <p:cNvSpPr txBox="1"/>
          <p:nvPr/>
        </p:nvSpPr>
        <p:spPr>
          <a:xfrm>
            <a:off x="8046807" y="5312145"/>
            <a:ext cx="3140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10000"/>
                  </a:schemeClr>
                </a:solidFill>
              </a:rPr>
              <a:t>Coordinadores:</a:t>
            </a:r>
          </a:p>
          <a:p>
            <a:pPr algn="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Molina, CUBA-CPHR</a:t>
            </a:r>
          </a:p>
          <a:p>
            <a:pPr algn="r"/>
            <a:r>
              <a:rPr lang="en-US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Patricia Mora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COSTA RICA</a:t>
            </a:r>
          </a:p>
        </p:txBody>
      </p:sp>
    </p:spTree>
    <p:extLst>
      <p:ext uri="{BB962C8B-B14F-4D97-AF65-F5344CB8AC3E}">
        <p14:creationId xmlns:p14="http://schemas.microsoft.com/office/powerpoint/2010/main" val="2977683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13F6D60-9242-DF4E-8048-EE71376F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OBJETIVOS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4FCAE51-473B-F64E-AECA-A2BE1BCDB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9" y="2122098"/>
            <a:ext cx="8915400" cy="4735902"/>
          </a:xfrm>
        </p:spPr>
        <p:txBody>
          <a:bodyPr>
            <a:normAutofit/>
          </a:bodyPr>
          <a:lstStyle/>
          <a:p>
            <a:pPr lvl="0" algn="just">
              <a:buClr>
                <a:srgbClr val="FC6D03"/>
              </a:buClr>
            </a:pPr>
            <a:r>
              <a:rPr lang="es-AR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Promover el desarrollo de las técnicas de dosimetría externa y su implementación en los servicios de la región.</a:t>
            </a:r>
            <a:endParaRPr lang="es-CR" sz="20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FC6D03"/>
              </a:buClr>
            </a:pPr>
            <a:r>
              <a:rPr lang="es-AR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Contribuir a la armonización de los servicios a nivel regional y al cumplimiento de los estándares internacionales.</a:t>
            </a:r>
            <a:endParaRPr lang="es-CR" sz="20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FC6D03"/>
              </a:buClr>
            </a:pPr>
            <a:r>
              <a:rPr lang="es-AR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Mejorar y desarrollar los niveles de preparación y entrenamiento del personal de los laboratorios y/o servicios de dosimetría.</a:t>
            </a:r>
            <a:endParaRPr lang="es-CR" sz="20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FC6D03"/>
              </a:buClr>
            </a:pPr>
            <a:r>
              <a:rPr lang="es-AR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Difundir los conocimientos sobre dosimetría externa entre todos los actores interesados (autoridades, usuarios).</a:t>
            </a:r>
            <a:endParaRPr lang="es-CR" sz="20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FC6D03"/>
              </a:buClr>
            </a:pPr>
            <a:r>
              <a:rPr lang="es-AR" sz="2000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Promover la cooperación y el reconocimiento mutuo de los servicios y laboratorios, así como la asociación con otras organizaciones e instituciones regionales o internacionales con objetivos afines.</a:t>
            </a:r>
            <a:endParaRPr lang="es-CR" sz="20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C6D03"/>
              </a:buClr>
            </a:pPr>
            <a:endParaRPr lang="en-US" sz="2000" dirty="0">
              <a:solidFill>
                <a:schemeClr val="accent1">
                  <a:lumMod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868D8B-A17E-D241-A08B-9B51C3A3C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305" y="2900795"/>
            <a:ext cx="2044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8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CF0E2-5B8E-4A48-9592-06FEA2BD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pt-BR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endParaRPr lang="pt-BR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8E97EC-ABAE-1E42-946F-7B4A4500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2334591"/>
            <a:ext cx="97663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3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DC8312-A74E-4969-A2A8-AAB02AF50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235484"/>
            <a:ext cx="10741316" cy="4081425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Le pedimos que mantenga los micrófonos y videos cerrados. </a:t>
            </a:r>
          </a:p>
          <a:p>
            <a:endParaRPr lang="es-ES" sz="2400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  <a:p>
            <a:r>
              <a:rPr lang="es-ES" sz="24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La presentación esta siendo grabada. </a:t>
            </a:r>
          </a:p>
          <a:p>
            <a:endParaRPr lang="es-ES" sz="2400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  <a:p>
            <a:r>
              <a:rPr lang="es-ES" sz="24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Las preguntas y comentarios deben hacerse a través del chat.</a:t>
            </a:r>
          </a:p>
          <a:p>
            <a:endParaRPr lang="es-ES" sz="2400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  <a:p>
            <a:r>
              <a:rPr lang="es-ES" sz="24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Las preguntas y comentarios se pueden enviar a lo largo de la presentación y serán respondidos al final o posteriormente por correo.</a:t>
            </a:r>
            <a:endParaRPr lang="pt-BR" sz="2400" dirty="0">
              <a:solidFill>
                <a:schemeClr val="accent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494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07C560-211B-48D7-8CA4-11BAA1C98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19" y="4358244"/>
            <a:ext cx="1873881" cy="24997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3B7660-CC8C-44B2-B22F-124CA7A9C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678" y="4850881"/>
            <a:ext cx="325292" cy="3674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52F8D3-A89C-408E-B21B-FF5DFE0E35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400" y="4841487"/>
            <a:ext cx="173656" cy="1961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9574BD5-E228-4EA1-BF2D-92D34516B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683" y="4827637"/>
            <a:ext cx="173656" cy="1961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17FE52F-1A4F-4C5E-B010-71BAA87B32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683" y="5160855"/>
            <a:ext cx="173656" cy="1961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DEA21D-CB59-4553-9AE3-841320601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58" y="5372630"/>
            <a:ext cx="173656" cy="19614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703A41-F040-43A7-B5B6-8E733E952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858" y="5525030"/>
            <a:ext cx="173656" cy="1961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6360A1-04D0-45B8-B67B-709C65903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008" y="5724930"/>
            <a:ext cx="173656" cy="19614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A4929BE-C081-4746-8262-DEB9965A3D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382" y="5509192"/>
            <a:ext cx="173656" cy="19614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38F2F8-265F-4E44-A160-E3F330C044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20" y="5699202"/>
            <a:ext cx="173656" cy="19614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973F59F-1DC7-4526-9433-75F70F69F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836" y="4599032"/>
            <a:ext cx="429313" cy="4849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23FCCB5-355E-47CB-B383-F29C9C9AAD71}"/>
              </a:ext>
            </a:extLst>
          </p:cNvPr>
          <p:cNvSpPr txBox="1"/>
          <p:nvPr/>
        </p:nvSpPr>
        <p:spPr>
          <a:xfrm>
            <a:off x="5991918" y="5568774"/>
            <a:ext cx="3168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10000"/>
                  </a:schemeClr>
                </a:solidFill>
              </a:rPr>
              <a:t>Coordinadores:</a:t>
            </a:r>
          </a:p>
          <a:p>
            <a:r>
              <a:rPr lang="es-AR" dirty="0">
                <a:solidFill>
                  <a:schemeClr val="accent1">
                    <a:lumMod val="10000"/>
                  </a:schemeClr>
                </a:solidFill>
              </a:rPr>
              <a:t>Leslie </a:t>
            </a:r>
            <a:r>
              <a:rPr lang="es-AR" dirty="0" err="1">
                <a:solidFill>
                  <a:schemeClr val="accent1">
                    <a:lumMod val="10000"/>
                  </a:schemeClr>
                </a:solidFill>
              </a:rPr>
              <a:t>Vironeaux</a:t>
            </a:r>
            <a:r>
              <a:rPr lang="es-ES" dirty="0">
                <a:solidFill>
                  <a:schemeClr val="accent1">
                    <a:lumMod val="10000"/>
                  </a:schemeClr>
                </a:solidFill>
              </a:rPr>
              <a:t> -CCHEN</a:t>
            </a:r>
          </a:p>
          <a:p>
            <a:r>
              <a:rPr lang="es-ES" dirty="0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</a:rPr>
              <a:t>Nancy Puerta Yepes</a:t>
            </a:r>
            <a:r>
              <a:rPr lang="es-ES" dirty="0">
                <a:solidFill>
                  <a:schemeClr val="accent1">
                    <a:lumMod val="10000"/>
                  </a:schemeClr>
                </a:solidFill>
              </a:rPr>
              <a:t>-ARN</a:t>
            </a:r>
            <a:endParaRPr lang="es-AR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/>
        </p:nvSpPr>
        <p:spPr>
          <a:xfrm>
            <a:off x="5857602" y="634553"/>
            <a:ext cx="4807730" cy="298691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000" noProof="1">
                <a:solidFill>
                  <a:srgbClr val="FF0000"/>
                </a:solidFill>
              </a:rPr>
              <a:t>Area Temática:</a:t>
            </a:r>
          </a:p>
          <a:p>
            <a:pPr algn="ctr"/>
            <a:endParaRPr lang="pt-BR" sz="4000" noProof="1">
              <a:solidFill>
                <a:srgbClr val="FF0000"/>
              </a:solidFill>
            </a:endParaRPr>
          </a:p>
          <a:p>
            <a:pPr algn="ctr"/>
            <a:r>
              <a:rPr lang="pt-BR" sz="4000" noProof="1">
                <a:solidFill>
                  <a:srgbClr val="FF0000"/>
                </a:solidFill>
              </a:rPr>
              <a:t> Dosimetría Interna</a:t>
            </a:r>
          </a:p>
        </p:txBody>
      </p:sp>
    </p:spTree>
    <p:extLst>
      <p:ext uri="{BB962C8B-B14F-4D97-AF65-F5344CB8AC3E}">
        <p14:creationId xmlns:p14="http://schemas.microsoft.com/office/powerpoint/2010/main" val="25878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>
                <a:solidFill>
                  <a:srgbClr val="FF0000"/>
                </a:solidFill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16E31-1DD9-4AF9-AEC7-C208429C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8962"/>
            <a:ext cx="7494104" cy="4439829"/>
          </a:xfrm>
        </p:spPr>
        <p:txBody>
          <a:bodyPr>
            <a:normAutofit fontScale="85000" lnSpcReduction="10000"/>
          </a:bodyPr>
          <a:lstStyle/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r>
              <a:rPr lang="es-AR" sz="19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Facilitar la cooperación regional entre analistas de dosimetría interna</a:t>
            </a:r>
            <a:r>
              <a:rPr lang="es-AR" sz="19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.</a:t>
            </a:r>
          </a:p>
          <a:p>
            <a:pPr marL="88900" lvl="0" indent="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None/>
            </a:pPr>
            <a:endParaRPr lang="es-AR" sz="1000" dirty="0">
              <a:solidFill>
                <a:schemeClr val="tx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r>
              <a:rPr lang="es-AR" sz="19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Armonizar las metodologías para el control, evaluación y medición </a:t>
            </a:r>
            <a:r>
              <a:rPr lang="es-AR" sz="1900" b="1" i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 vivo </a:t>
            </a:r>
            <a:r>
              <a:rPr lang="es-AR" sz="19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e </a:t>
            </a:r>
            <a:r>
              <a:rPr lang="es-AR" sz="1900" b="1" i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 vitro </a:t>
            </a:r>
            <a:r>
              <a:rPr lang="es-AR" sz="19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de trabajadores y público por la exposición interna a radionucleidos</a:t>
            </a:r>
            <a:r>
              <a:rPr lang="es-AR" sz="1900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. </a:t>
            </a: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endParaRPr lang="es-AR" sz="1000" dirty="0">
              <a:solidFill>
                <a:schemeClr val="tx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r>
              <a:rPr lang="es-AR" sz="19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Capacitar a los actores interesados (usuarios finales, autoridades, servicios) en la calibración de equipos de dosimetría interna, monitoreo y evaluación de la exposición interna.</a:t>
            </a: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endParaRPr lang="es-AR" sz="1000" dirty="0">
              <a:solidFill>
                <a:schemeClr val="tx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r>
              <a:rPr lang="es-AR" sz="19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Facilitar la implementación de programas de </a:t>
            </a:r>
            <a:r>
              <a:rPr lang="es-AR" sz="1900" b="1" dirty="0" err="1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intercomparación</a:t>
            </a:r>
            <a:r>
              <a:rPr lang="es-AR" sz="19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 para las técnicas de medición </a:t>
            </a:r>
            <a:r>
              <a:rPr lang="es-AR" sz="1900" b="1" i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 vivo</a:t>
            </a:r>
            <a:r>
              <a:rPr lang="es-AR" sz="19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 e </a:t>
            </a:r>
            <a:r>
              <a:rPr lang="es-AR" sz="1900" b="1" i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in vitro</a:t>
            </a:r>
            <a:r>
              <a:rPr lang="es-AR" sz="19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, y en evaluación de dosis de exposición interna.</a:t>
            </a:r>
          </a:p>
          <a:p>
            <a:pPr lvl="0" indent="-254000" algn="just">
              <a:lnSpc>
                <a:spcPct val="115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endParaRPr lang="es-AR" sz="900" dirty="0">
              <a:solidFill>
                <a:schemeClr val="tx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254000" algn="just">
              <a:lnSpc>
                <a:spcPct val="115000"/>
              </a:lnSpc>
              <a:spcAft>
                <a:spcPts val="1000"/>
              </a:spcAft>
              <a:buClr>
                <a:schemeClr val="accent1">
                  <a:lumMod val="50000"/>
                </a:schemeClr>
              </a:buClr>
              <a:buSzPct val="155000"/>
              <a:buFont typeface="Arial" panose="020B0604020202020204" pitchFamily="34" charset="0"/>
              <a:buChar char="•"/>
            </a:pPr>
            <a:r>
              <a:rPr lang="es-AR" sz="1900" b="1" dirty="0">
                <a:solidFill>
                  <a:schemeClr val="tx2">
                    <a:lumMod val="10000"/>
                  </a:schemeClr>
                </a:solidFill>
                <a:ea typeface="Calibri" panose="020F0502020204030204" pitchFamily="34" charset="0"/>
                <a:cs typeface="Miriam Fixed" panose="020B0509050101010101" pitchFamily="49" charset="-79"/>
              </a:rPr>
              <a:t>Difundir los conocimientos sobre dosimetría interna, eventos y noticias relacionadas entre todos los actores interesados (autoridades, servicios y usuarios).</a:t>
            </a:r>
            <a:endParaRPr lang="es-AR" sz="1900" b="1" dirty="0">
              <a:solidFill>
                <a:schemeClr val="tx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3FB6E7D-9056-49FE-B0E2-D61A1B5E9617}"/>
              </a:ext>
            </a:extLst>
          </p:cNvPr>
          <p:cNvGrpSpPr/>
          <p:nvPr/>
        </p:nvGrpSpPr>
        <p:grpSpPr>
          <a:xfrm>
            <a:off x="7799298" y="1501490"/>
            <a:ext cx="1686296" cy="1574944"/>
            <a:chOff x="7593499" y="1578563"/>
            <a:chExt cx="1686296" cy="1574944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0F12902F-C13E-4885-A561-DDDB9A81D584}"/>
                </a:ext>
              </a:extLst>
            </p:cNvPr>
            <p:cNvSpPr/>
            <p:nvPr/>
          </p:nvSpPr>
          <p:spPr>
            <a:xfrm>
              <a:off x="7593499" y="1578563"/>
              <a:ext cx="1686296" cy="1574944"/>
            </a:xfrm>
            <a:prstGeom prst="ellipse">
              <a:avLst/>
            </a:prstGeom>
            <a:solidFill>
              <a:srgbClr val="DBEBFD"/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FE9A42C-A1EA-48B2-B82C-914DF3D84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8009" y="1756693"/>
              <a:ext cx="1210257" cy="129439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55245ADB-331D-4AA1-BEB9-E8A20E257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97" y="1913401"/>
            <a:ext cx="1210257" cy="1127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EF88CD8A-51C1-4D1A-B046-1AE3CC17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815" y="2552505"/>
            <a:ext cx="1238366" cy="1752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DD995072-572F-40E1-869E-EF5DF7D8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286" y="2598237"/>
            <a:ext cx="1077061" cy="1707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63DCDF08-8731-4219-811E-7BEDF14A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465" y="2598237"/>
            <a:ext cx="1036533" cy="170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E76200F-41CC-43C0-89E6-DF7546A6EC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5358" y="2600564"/>
            <a:ext cx="1129678" cy="170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74AB707A-19D3-4E13-B932-F5F9AC6173EB}"/>
              </a:ext>
            </a:extLst>
          </p:cNvPr>
          <p:cNvGrpSpPr/>
          <p:nvPr/>
        </p:nvGrpSpPr>
        <p:grpSpPr>
          <a:xfrm>
            <a:off x="7811583" y="3347520"/>
            <a:ext cx="1686296" cy="1574944"/>
            <a:chOff x="9682487" y="4940040"/>
            <a:chExt cx="1686296" cy="1574944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4CA5A245-0077-49BA-B0C1-9BE595FC5894}"/>
                </a:ext>
              </a:extLst>
            </p:cNvPr>
            <p:cNvSpPr/>
            <p:nvPr/>
          </p:nvSpPr>
          <p:spPr>
            <a:xfrm>
              <a:off x="9682487" y="4940040"/>
              <a:ext cx="1686296" cy="1574944"/>
            </a:xfrm>
            <a:prstGeom prst="ellipse">
              <a:avLst/>
            </a:prstGeom>
            <a:solidFill>
              <a:srgbClr val="DBEBFD"/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EE302EF7-E0C8-4106-8B85-209C1A5265F8}"/>
                </a:ext>
              </a:extLst>
            </p:cNvPr>
            <p:cNvPicPr/>
            <p:nvPr/>
          </p:nvPicPr>
          <p:blipFill rotWithShape="1">
            <a:blip r:embed="rId9"/>
            <a:srcRect r="50023" b="23304"/>
            <a:stretch/>
          </p:blipFill>
          <p:spPr bwMode="auto">
            <a:xfrm>
              <a:off x="9728298" y="4940040"/>
              <a:ext cx="1594674" cy="15749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E0A47A97-1E00-44C8-88C9-DA4A68AD79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2694" y="4871885"/>
            <a:ext cx="1540886" cy="113695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EA80B2E5-44D0-4F98-B1AB-6EF802732D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31286" y="4710895"/>
            <a:ext cx="543703" cy="54370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AEC7A562-0F4C-4270-AB45-50E2DF2B29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38672" y="4650613"/>
            <a:ext cx="724936" cy="543703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9A4D440E-8FE1-48FD-A6CD-B4711C102C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9797337" y="5486093"/>
            <a:ext cx="670714" cy="688694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1696D6FF-4747-4573-AA7F-031F3CF4A4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23621" y="5348553"/>
            <a:ext cx="644376" cy="709405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2C7C0547-5CD0-482B-A656-48299252D8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33882" y="4720166"/>
            <a:ext cx="748930" cy="3870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1C17B4-19C7-489A-859D-D07B30E3B7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82752" y="5165078"/>
            <a:ext cx="1600432" cy="16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CF0E2-5B8E-4A48-9592-06FEA2BD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629" y="373319"/>
            <a:ext cx="7706983" cy="970450"/>
          </a:xfrm>
        </p:spPr>
        <p:txBody>
          <a:bodyPr/>
          <a:lstStyle/>
          <a:p>
            <a:r>
              <a:rPr lang="pt-BR" b="0" dirty="0" err="1">
                <a:solidFill>
                  <a:srgbClr val="FF0000"/>
                </a:solidFill>
              </a:rPr>
              <a:t>Tareas</a:t>
            </a:r>
            <a:r>
              <a:rPr lang="pt-BR" b="0" dirty="0">
                <a:solidFill>
                  <a:srgbClr val="FF0000"/>
                </a:solidFill>
              </a:rPr>
              <a:t> </a:t>
            </a:r>
            <a:r>
              <a:rPr lang="pt-BR" b="0" dirty="0" err="1">
                <a:solidFill>
                  <a:srgbClr val="FF0000"/>
                </a:solidFill>
              </a:rPr>
              <a:t>propuestas</a:t>
            </a:r>
            <a:r>
              <a:rPr lang="pt-BR" b="0" dirty="0">
                <a:solidFill>
                  <a:srgbClr val="FF0000"/>
                </a:solidFill>
              </a:rPr>
              <a:t> 2020-2022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50B25AD-5D3E-481C-85A5-55FE00784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732436"/>
              </p:ext>
            </p:extLst>
          </p:nvPr>
        </p:nvGraphicFramePr>
        <p:xfrm>
          <a:off x="-24578" y="939567"/>
          <a:ext cx="12192001" cy="6347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7299F5E-1B58-4F08-94CF-BB7476AA777C}"/>
              </a:ext>
            </a:extLst>
          </p:cNvPr>
          <p:cNvSpPr txBox="1"/>
          <p:nvPr/>
        </p:nvSpPr>
        <p:spPr>
          <a:xfrm>
            <a:off x="7148945" y="2351315"/>
            <a:ext cx="203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37936B-03F6-4ADA-A52D-05B5540F9804}"/>
              </a:ext>
            </a:extLst>
          </p:cNvPr>
          <p:cNvSpPr txBox="1"/>
          <p:nvPr/>
        </p:nvSpPr>
        <p:spPr>
          <a:xfrm>
            <a:off x="6232376" y="3073943"/>
            <a:ext cx="203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9E4BE-5928-464A-87AF-E2D124FA99B7}"/>
              </a:ext>
            </a:extLst>
          </p:cNvPr>
          <p:cNvSpPr txBox="1"/>
          <p:nvPr/>
        </p:nvSpPr>
        <p:spPr>
          <a:xfrm>
            <a:off x="8167003" y="3690816"/>
            <a:ext cx="203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975CFB-D51A-4883-B8CD-B29BF55F90F8}"/>
              </a:ext>
            </a:extLst>
          </p:cNvPr>
          <p:cNvSpPr txBox="1"/>
          <p:nvPr/>
        </p:nvSpPr>
        <p:spPr>
          <a:xfrm>
            <a:off x="6130886" y="4198646"/>
            <a:ext cx="203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92F6CA-CC4E-4828-89BB-F4291461BE98}"/>
              </a:ext>
            </a:extLst>
          </p:cNvPr>
          <p:cNvSpPr txBox="1"/>
          <p:nvPr/>
        </p:nvSpPr>
        <p:spPr>
          <a:xfrm>
            <a:off x="7807690" y="5790322"/>
            <a:ext cx="203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A840C0-AD54-41FF-BED7-23F9DFDF73B6}"/>
              </a:ext>
            </a:extLst>
          </p:cNvPr>
          <p:cNvSpPr txBox="1"/>
          <p:nvPr/>
        </p:nvSpPr>
        <p:spPr>
          <a:xfrm>
            <a:off x="6914876" y="4868397"/>
            <a:ext cx="203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Noviembre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191DF54-56DF-45E1-AC0E-6ABADAE615BC}"/>
              </a:ext>
            </a:extLst>
          </p:cNvPr>
          <p:cNvSpPr txBox="1"/>
          <p:nvPr/>
        </p:nvSpPr>
        <p:spPr>
          <a:xfrm>
            <a:off x="10203120" y="4567978"/>
            <a:ext cx="203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B0D13BF-E4F5-4BCE-ADB4-CA1FD89F7E80}"/>
              </a:ext>
            </a:extLst>
          </p:cNvPr>
          <p:cNvSpPr txBox="1"/>
          <p:nvPr/>
        </p:nvSpPr>
        <p:spPr>
          <a:xfrm>
            <a:off x="2285553" y="5470941"/>
            <a:ext cx="203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2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833" y="0"/>
            <a:ext cx="121917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 rot="16200000">
            <a:off x="-650520" y="650880"/>
            <a:ext cx="6857640" cy="5556240"/>
          </a:xfrm>
          <a:custGeom>
            <a:avLst/>
            <a:gdLst/>
            <a:ahLst/>
            <a:cxnLst/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8" name="TextShape 3"/>
          <p:cNvSpPr txBox="1"/>
          <p:nvPr/>
        </p:nvSpPr>
        <p:spPr>
          <a:xfrm>
            <a:off x="5452844" y="1622313"/>
            <a:ext cx="6546524" cy="479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pt-BR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89" name="Imagem 3"/>
          <p:cNvPicPr/>
          <p:nvPr/>
        </p:nvPicPr>
        <p:blipFill>
          <a:blip r:embed="rId3"/>
          <a:stretch/>
        </p:blipFill>
        <p:spPr>
          <a:xfrm>
            <a:off x="418320" y="2127960"/>
            <a:ext cx="3511800" cy="23202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21550" y="1854194"/>
            <a:ext cx="511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err="1">
                <a:solidFill>
                  <a:srgbClr val="FF0000"/>
                </a:solidFill>
              </a:rPr>
              <a:t>Area</a:t>
            </a:r>
            <a:r>
              <a:rPr lang="es-ES_tradnl" sz="4000" dirty="0">
                <a:solidFill>
                  <a:srgbClr val="FF0000"/>
                </a:solidFill>
              </a:rPr>
              <a:t> </a:t>
            </a:r>
            <a:r>
              <a:rPr lang="es-ES_tradnl" sz="4000" dirty="0" err="1">
                <a:solidFill>
                  <a:srgbClr val="FF0000"/>
                </a:solidFill>
              </a:rPr>
              <a:t>Tematica</a:t>
            </a:r>
            <a:r>
              <a:rPr lang="es-ES_tradnl" sz="40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s-ES_tradnl" sz="4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ES_tradnl" sz="4000" dirty="0">
                <a:solidFill>
                  <a:srgbClr val="FF0000"/>
                </a:solidFill>
              </a:rPr>
              <a:t>Dosimetría Computacional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880" y="5373216"/>
            <a:ext cx="559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10000"/>
                  </a:schemeClr>
                </a:solidFill>
              </a:rPr>
              <a:t>Coordinadores:</a:t>
            </a:r>
            <a:r>
              <a:rPr lang="es-ES_tradnl" dirty="0">
                <a:solidFill>
                  <a:schemeClr val="accent1">
                    <a:lumMod val="10000"/>
                  </a:schemeClr>
                </a:solidFill>
              </a:rPr>
              <a:t> </a:t>
            </a:r>
          </a:p>
          <a:p>
            <a:r>
              <a:rPr lang="pt-BR" dirty="0">
                <a:solidFill>
                  <a:schemeClr val="accent1">
                    <a:lumMod val="10000"/>
                  </a:schemeClr>
                </a:solidFill>
              </a:rPr>
              <a:t>Denison de Souza-Santos –Brasil-IRD</a:t>
            </a:r>
          </a:p>
          <a:p>
            <a:r>
              <a:rPr lang="es-ES_tradnl" dirty="0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</a:rPr>
              <a:t>Sebastian Gossio  </a:t>
            </a:r>
            <a:r>
              <a:rPr lang="es-ES_tradnl" dirty="0">
                <a:solidFill>
                  <a:schemeClr val="accent1">
                    <a:lumMod val="10000"/>
                  </a:schemeClr>
                </a:solidFill>
              </a:rPr>
              <a:t>-Argentina- ARN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130" y="45170"/>
            <a:ext cx="19875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43672" y="592393"/>
            <a:ext cx="7706520" cy="970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Dosimetría Computacional </a:t>
            </a:r>
          </a:p>
        </p:txBody>
      </p:sp>
      <p:sp>
        <p:nvSpPr>
          <p:cNvPr id="7" name="Subtítulo 2"/>
          <p:cNvSpPr>
            <a:spLocks noGrp="1"/>
          </p:cNvSpPr>
          <p:nvPr>
            <p:ph type="subTitle"/>
          </p:nvPr>
        </p:nvSpPr>
        <p:spPr>
          <a:xfrm>
            <a:off x="326793" y="2348880"/>
            <a:ext cx="10554120" cy="687912"/>
          </a:xfrm>
        </p:spPr>
        <p:txBody>
          <a:bodyPr/>
          <a:lstStyle/>
          <a:p>
            <a:r>
              <a:rPr lang="pt-BR" sz="3200" dirty="0">
                <a:latin typeface="+mn-lt"/>
                <a:cs typeface="Arial" panose="020B0604020202020204" pitchFamily="34" charset="0"/>
              </a:rPr>
              <a:t>¿</a:t>
            </a:r>
            <a:r>
              <a:rPr lang="pt-BR" sz="3200" dirty="0" err="1">
                <a:latin typeface="+mn-lt"/>
                <a:cs typeface="Arial" panose="020B0604020202020204" pitchFamily="34" charset="0"/>
              </a:rPr>
              <a:t>Qué</a:t>
            </a:r>
            <a:r>
              <a:rPr lang="pt-BR" sz="3200" dirty="0">
                <a:latin typeface="+mn-lt"/>
                <a:cs typeface="Arial" panose="020B0604020202020204" pitchFamily="34" charset="0"/>
              </a:rPr>
              <a:t> es?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839416" y="3212976"/>
            <a:ext cx="10554120" cy="288032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El cálculo de magnitudes definidas en la metrología de radiaciones ionizantes ya sea mediante el uso del método de Monte Carlo o mediante la solución computacional de las ecuaciones de </a:t>
            </a:r>
            <a:r>
              <a:rPr kumimoji="0" lang="es-E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Boltzmann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para </a:t>
            </a: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el transporte de partículas en la materia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, con el objetivo de evaluación de dosis.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92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695400" y="3899500"/>
            <a:ext cx="10554120" cy="165618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Se utiliza </a:t>
            </a:r>
            <a:r>
              <a:rPr kumimoji="0" lang="pt-BR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el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método de Monte Carlo;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Se busca </a:t>
            </a:r>
            <a:r>
              <a:rPr kumimoji="0" lang="pt-BR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la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pt-BR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optimización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de </a:t>
            </a:r>
            <a:r>
              <a:rPr kumimoji="0" lang="pt-BR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la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pt-BR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protección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radiológica ocupacional.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/>
          </p:nvPr>
        </p:nvSpPr>
        <p:spPr>
          <a:xfrm>
            <a:off x="695400" y="2790220"/>
            <a:ext cx="10554120" cy="687912"/>
          </a:xfrm>
        </p:spPr>
        <p:txBody>
          <a:bodyPr/>
          <a:lstStyle/>
          <a:p>
            <a:r>
              <a:rPr lang="pt-BR" sz="3200" dirty="0">
                <a:latin typeface="+mn-lt"/>
                <a:cs typeface="Arial" panose="020B0604020202020204" pitchFamily="34" charset="0"/>
              </a:rPr>
              <a:t>Especificamente </a:t>
            </a:r>
            <a:r>
              <a:rPr lang="pt-BR" sz="3200" dirty="0" err="1">
                <a:latin typeface="+mn-lt"/>
                <a:cs typeface="Arial" panose="020B0604020202020204" pitchFamily="34" charset="0"/>
              </a:rPr>
              <a:t>en</a:t>
            </a:r>
            <a:r>
              <a:rPr lang="pt-BR" sz="3200" dirty="0">
                <a:latin typeface="+mn-lt"/>
                <a:cs typeface="Arial" panose="020B0604020202020204" pitchFamily="34" charset="0"/>
              </a:rPr>
              <a:t> este grupo de REPROLAM: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672" y="592393"/>
            <a:ext cx="7706520" cy="970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Dosimetría Computacional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122" y="-27384"/>
            <a:ext cx="19875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983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674880" y="447120"/>
            <a:ext cx="7706520" cy="970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432" y="2492896"/>
            <a:ext cx="1058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Dosimetría Computacional: 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382" y="3356992"/>
            <a:ext cx="105851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Algunas aplicaciones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Radioterapia (planificadores de tratamiento con MC)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Medicina Nuclear (dosimetría paciente especifico)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Calculo de Blindajes (radiación Gamma y neutrones)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Calculo de coeficientes de conversión (ICRP 116)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Caracterización de detectores (ej. </a:t>
            </a:r>
            <a:r>
              <a:rPr kumimoji="0" lang="es-ES_trad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NaI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s-ES_trad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GeHP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Caracterización de campos de radiación.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Calculo de la distribución de dosis en caso de un accidente radiológico.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Desarollo</a:t>
            </a: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de sistemas de monitoreo individual. 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3672" y="548680"/>
            <a:ext cx="7706520" cy="970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Dosimetría Computacional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>
          <a:xfrm>
            <a:off x="10272464" y="9826"/>
            <a:ext cx="1986716" cy="18735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674880" y="447120"/>
            <a:ext cx="7706520" cy="970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79376" y="1988840"/>
            <a:ext cx="11274200" cy="46085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331" y="2025139"/>
            <a:ext cx="105851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Objetivos: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Promover las buenas prácticas en la dosimetría computacional.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Establecer competencias en dosimetría computacional capaces de satisfacer las necesidades para el desarrollo de la protección radiológica ocupacional en la región de América Latina.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Proveer asistencia en dosimetría computacional, para estimación de distribuciones corporales de dosis en personas sobre-expuestas en caso de emergencias radiológicas en la región.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59696" y="592393"/>
            <a:ext cx="7706520" cy="970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Dosimetría Computacional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>
          <a:xfrm>
            <a:off x="10272464" y="9826"/>
            <a:ext cx="1986716" cy="18735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672" y="548680"/>
            <a:ext cx="7706520" cy="970200"/>
          </a:xfrm>
        </p:spPr>
        <p:txBody>
          <a:bodyPr/>
          <a:lstStyle/>
          <a:p>
            <a:r>
              <a:rPr lang="es-ES_tradnl" sz="4000" dirty="0">
                <a:solidFill>
                  <a:srgbClr val="FF0000"/>
                </a:solidFill>
              </a:rPr>
              <a:t>Dosimetría Computacional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5360" y="1848692"/>
            <a:ext cx="11640596" cy="4392103"/>
            <a:chOff x="335360" y="2132856"/>
            <a:chExt cx="11640596" cy="4392103"/>
          </a:xfrm>
        </p:grpSpPr>
        <p:sp>
          <p:nvSpPr>
            <p:cNvPr id="9" name="TextBox 8"/>
            <p:cNvSpPr txBox="1"/>
            <p:nvPr/>
          </p:nvSpPr>
          <p:spPr>
            <a:xfrm>
              <a:off x="1246764" y="2369975"/>
              <a:ext cx="10729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_trad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Establecer un grupo permanente de DOSIMETRIA COMPUTACIONAL, para facilitar la cooperación en la evaluación dosimétrica utilizando métodos computacionales.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_trad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Promover ejercicios periódicos de </a:t>
              </a:r>
              <a:r>
                <a:rPr kumimoji="0" lang="es-ES_tradnl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intercomparación</a:t>
              </a:r>
              <a:r>
                <a:rPr kumimoji="0" lang="es-ES_trad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de códigos computacionales de Monte Carlo en los que se aborden problemas comunes de protección radiológica o dosimetría de las radiaciones ionizantes en la región de América Latina.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_trad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Promover la instalación de un servidor regional.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360" y="21328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Metas:</a:t>
              </a:r>
              <a:r>
                <a:rPr kumimoji="0" lang="es-ES_trad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>
          <a:xfrm>
            <a:off x="10272464" y="9826"/>
            <a:ext cx="1986716" cy="1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81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238150" y="461508"/>
            <a:ext cx="7828066" cy="970200"/>
          </a:xfrm>
          <a:prstGeom prst="rect">
            <a:avLst/>
          </a:prstGeom>
        </p:spPr>
        <p:txBody>
          <a:bodyPr/>
          <a:lstStyle/>
          <a:p>
            <a:r>
              <a:rPr lang="es-ES_tradnl" sz="4000" kern="0" dirty="0">
                <a:solidFill>
                  <a:srgbClr val="FF0000"/>
                </a:solidFill>
              </a:rPr>
              <a:t>Dosimetría Computacional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5520" y="2708920"/>
            <a:ext cx="10225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Identificar  los recursos humanos disponibles e interesados en pertenecer al área temática de dosimetría computacional.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Organizar de la 2° Edición del Ejercicio de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Intercomparación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Organizar un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webinar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en relación al uso de la dosimetría computacional en accidentes radiológicos. (Mayo 2021)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Crear un foro de discusión de dosimetría computacional de los principales </a:t>
            </a:r>
            <a:r>
              <a:rPr kumimoji="0" lang="es-ES_tradnl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softwares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de método de Monte Carlo.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36" y="206084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Plan de actividades:</a:t>
            </a:r>
            <a:r>
              <a:rPr kumimoji="0" lang="es-ES_trad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>
          <a:xfrm>
            <a:off x="10272464" y="9826"/>
            <a:ext cx="1986716" cy="1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0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AE9895-3697-4217-9CBA-A910598E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296" y="2534854"/>
            <a:ext cx="10554574" cy="347207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419" sz="2400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indent="0" algn="ctr">
              <a:buNone/>
            </a:pPr>
            <a:endParaRPr lang="es-419" sz="9600" dirty="0">
              <a:solidFill>
                <a:schemeClr val="tx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marL="0" indent="0" algn="ctr">
              <a:buNone/>
            </a:pPr>
            <a:endParaRPr lang="es-419" sz="9600" dirty="0">
              <a:solidFill>
                <a:schemeClr val="tx2">
                  <a:lumMod val="10000"/>
                </a:schemeClr>
              </a:solidFill>
              <a:effectLst/>
              <a:latin typeface="+mj-lt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s-419" sz="96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r>
              <a:rPr lang="pt-BR" sz="96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Número de Miembros Efectivos : 111</a:t>
            </a:r>
          </a:p>
          <a:p>
            <a:endParaRPr lang="pt-BR" sz="96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r>
              <a:rPr lang="pt-BR" sz="96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Instituciones Asociadas :  14</a:t>
            </a:r>
          </a:p>
          <a:p>
            <a:endParaRPr lang="pt-BR" sz="96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r>
              <a:rPr lang="pt-BR" sz="96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Miembros Aspirantes : 4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419" sz="9600" dirty="0">
              <a:solidFill>
                <a:schemeClr val="tx2">
                  <a:lumMod val="10000"/>
                </a:schemeClr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3600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s-419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s-419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820BE-5520-43A1-9334-9D80BD3B8E0E}"/>
              </a:ext>
            </a:extLst>
          </p:cNvPr>
          <p:cNvSpPr/>
          <p:nvPr/>
        </p:nvSpPr>
        <p:spPr>
          <a:xfrm>
            <a:off x="4022506" y="288082"/>
            <a:ext cx="7623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2800" b="1" dirty="0">
                <a:solidFill>
                  <a:srgbClr val="FF0000"/>
                </a:solidFill>
                <a:latin typeface="+mj-lt"/>
                <a:ea typeface="Arial" panose="020B0604020202020204" pitchFamily="34" charset="0"/>
              </a:rPr>
              <a:t>RED de Optimización de Protección Radiológica Ocupacional en Latino América y Caribe</a:t>
            </a:r>
          </a:p>
        </p:txBody>
      </p:sp>
    </p:spTree>
    <p:extLst>
      <p:ext uri="{BB962C8B-B14F-4D97-AF65-F5344CB8AC3E}">
        <p14:creationId xmlns:p14="http://schemas.microsoft.com/office/powerpoint/2010/main" val="2570747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12839A1C-34CB-4C3C-8531-CA67525F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4" name="Forma Livre: Forma 23">
            <a:extLst>
              <a:ext uri="{FF2B5EF4-FFF2-40B4-BE49-F238E27FC236}">
                <a16:creationId xmlns:a16="http://schemas.microsoft.com/office/drawing/2014/main" id="{FAC94EAF-F7F7-4727-AE69-A7036B4A5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9401" y="-1"/>
            <a:ext cx="5452533" cy="4792165"/>
          </a:xfrm>
          <a:effectLst/>
        </p:spPr>
        <p:txBody>
          <a:bodyPr rtlCol="0" anchor="ctr">
            <a:normAutofit/>
          </a:bodyPr>
          <a:lstStyle/>
          <a:p>
            <a:r>
              <a:rPr lang="pt-BR" sz="4000" b="0" noProof="1">
                <a:solidFill>
                  <a:srgbClr val="FF0000"/>
                </a:solidFill>
              </a:rPr>
              <a:t>Area Temática:</a:t>
            </a:r>
            <a:br>
              <a:rPr lang="pt-BR" sz="4000" b="0" noProof="1">
                <a:solidFill>
                  <a:srgbClr val="FF0000"/>
                </a:solidFill>
              </a:rPr>
            </a:br>
            <a:r>
              <a:rPr lang="pt-BR" sz="4000" b="0" noProof="1">
                <a:solidFill>
                  <a:srgbClr val="FF0000"/>
                </a:solidFill>
              </a:rPr>
              <a:t> </a:t>
            </a:r>
            <a:br>
              <a:rPr lang="pt-BR" sz="4000" b="0" noProof="1">
                <a:solidFill>
                  <a:srgbClr val="FF0000"/>
                </a:solidFill>
              </a:rPr>
            </a:br>
            <a:r>
              <a:rPr lang="pt-BR" sz="4000" b="0" noProof="1">
                <a:solidFill>
                  <a:srgbClr val="FF0000"/>
                </a:solidFill>
              </a:rPr>
              <a:t>Dosimetría Biológica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FF8C02-2C2D-48CB-9E21-A352B285B32D}"/>
              </a:ext>
            </a:extLst>
          </p:cNvPr>
          <p:cNvSpPr txBox="1"/>
          <p:nvPr/>
        </p:nvSpPr>
        <p:spPr>
          <a:xfrm>
            <a:off x="6268754" y="4792164"/>
            <a:ext cx="50738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Coordinadores: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Marina Di Giorgio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ARN, Argentina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Omar García Lima – CPHR, Cuba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Colaboradoras: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-Analía </a:t>
            </a:r>
            <a:r>
              <a:rPr kumimoji="0" 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Radl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ARN, Argentina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Julieta Fernández Rearte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ARN, Argentina</a:t>
            </a:r>
          </a:p>
        </p:txBody>
      </p:sp>
      <p:pic>
        <p:nvPicPr>
          <p:cNvPr id="6" name="Imagen 5" descr="Imagen que contiene tabla, competencia de atletismo, mesa&#10;&#10;Descripción generada automáticamente">
            <a:extLst>
              <a:ext uri="{FF2B5EF4-FFF2-40B4-BE49-F238E27FC236}">
                <a16:creationId xmlns:a16="http://schemas.microsoft.com/office/drawing/2014/main" id="{B05A877A-F32C-439D-8F08-64D2C7FD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33726" y="4792164"/>
            <a:ext cx="1199474" cy="1419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0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6">
            <a:extLst>
              <a:ext uri="{FF2B5EF4-FFF2-40B4-BE49-F238E27FC236}">
                <a16:creationId xmlns:a16="http://schemas.microsoft.com/office/drawing/2014/main" id="{004052EE-69A9-4368-BAF6-DD46DD5BAB18}"/>
              </a:ext>
            </a:extLst>
          </p:cNvPr>
          <p:cNvSpPr/>
          <p:nvPr/>
        </p:nvSpPr>
        <p:spPr>
          <a:xfrm>
            <a:off x="83129" y="4387653"/>
            <a:ext cx="2751923" cy="1275673"/>
          </a:xfrm>
          <a:prstGeom prst="roundRect">
            <a:avLst>
              <a:gd name="adj" fmla="val 0"/>
            </a:avLst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0000" tIns="45000" rIns="90000" bIns="45000" anchor="ctr"/>
          <a:lstStyle/>
          <a:p>
            <a:pPr algn="ctr" defTabSz="914400">
              <a:defRPr/>
            </a:pPr>
            <a:endParaRPr lang="es-AR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70C3E4-2B42-40B0-A7B6-7BF71D76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506" y="430211"/>
            <a:ext cx="4781088" cy="970450"/>
          </a:xfrm>
        </p:spPr>
        <p:txBody>
          <a:bodyPr/>
          <a:lstStyle/>
          <a:p>
            <a:r>
              <a:rPr lang="es-AR" b="0" dirty="0">
                <a:solidFill>
                  <a:srgbClr val="FF0000"/>
                </a:solidFill>
              </a:rPr>
              <a:t>Objetivos y Metas</a:t>
            </a:r>
          </a:p>
        </p:txBody>
      </p:sp>
      <p:sp>
        <p:nvSpPr>
          <p:cNvPr id="45" name="CustomShape 6">
            <a:extLst>
              <a:ext uri="{FF2B5EF4-FFF2-40B4-BE49-F238E27FC236}">
                <a16:creationId xmlns:a16="http://schemas.microsoft.com/office/drawing/2014/main" id="{2B022DF0-781D-4787-9107-53EF3DB9C943}"/>
              </a:ext>
            </a:extLst>
          </p:cNvPr>
          <p:cNvSpPr/>
          <p:nvPr/>
        </p:nvSpPr>
        <p:spPr>
          <a:xfrm>
            <a:off x="83128" y="6219851"/>
            <a:ext cx="11909234" cy="509055"/>
          </a:xfrm>
          <a:prstGeom prst="roundRect">
            <a:avLst>
              <a:gd name="adj" fmla="val 0"/>
            </a:avLst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0000" tIns="45000" rIns="90000" bIns="45000" anchor="ctr"/>
          <a:lstStyle/>
          <a:p>
            <a:pPr algn="ctr" defTabSz="914400"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Propiciar que cada laboratorio de servicio de Dosimetría Biológica de los distintos países participe en actividades de REPROLAM con identidad propia, en su función de laboratorio de servicio</a:t>
            </a:r>
            <a:endParaRPr lang="es-AR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75 Rectángulo">
            <a:extLst>
              <a:ext uri="{FF2B5EF4-FFF2-40B4-BE49-F238E27FC236}">
                <a16:creationId xmlns:a16="http://schemas.microsoft.com/office/drawing/2014/main" id="{EFA2D57A-5198-4AFB-9142-7BB78EA95F5A}"/>
              </a:ext>
            </a:extLst>
          </p:cNvPr>
          <p:cNvSpPr/>
          <p:nvPr/>
        </p:nvSpPr>
        <p:spPr>
          <a:xfrm>
            <a:off x="266279" y="4834029"/>
            <a:ext cx="2625923" cy="1227424"/>
          </a:xfrm>
          <a:prstGeom prst="rect">
            <a:avLst/>
          </a:prstGeom>
          <a:solidFill>
            <a:srgbClr val="F2F6EA"/>
          </a:solidFill>
          <a:ln w="25400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s-AR" sz="1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Armonizar los criterios de selección de los ensayos citogenéticos según los diferentes escenarios de </a:t>
            </a:r>
            <a:r>
              <a:rPr lang="es-AR" sz="14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sobreexposicional</a:t>
            </a:r>
            <a:r>
              <a:rPr lang="es-AR" sz="1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ocupacional</a:t>
            </a:r>
          </a:p>
          <a:p>
            <a:endParaRPr lang="es-AR" dirty="0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86EE662-5CFD-413C-95E5-EE4F4FB14E3F}"/>
              </a:ext>
            </a:extLst>
          </p:cNvPr>
          <p:cNvGrpSpPr/>
          <p:nvPr/>
        </p:nvGrpSpPr>
        <p:grpSpPr>
          <a:xfrm>
            <a:off x="3015088" y="4746205"/>
            <a:ext cx="2781019" cy="1328521"/>
            <a:chOff x="2795922" y="4989285"/>
            <a:chExt cx="2781019" cy="1328521"/>
          </a:xfrm>
        </p:grpSpPr>
        <p:sp>
          <p:nvSpPr>
            <p:cNvPr id="55" name="75 Rectángulo">
              <a:extLst>
                <a:ext uri="{FF2B5EF4-FFF2-40B4-BE49-F238E27FC236}">
                  <a16:creationId xmlns:a16="http://schemas.microsoft.com/office/drawing/2014/main" id="{A6D8B6FE-398A-4BE1-95E4-76B2D1A6F03A}"/>
                </a:ext>
              </a:extLst>
            </p:cNvPr>
            <p:cNvSpPr/>
            <p:nvPr/>
          </p:nvSpPr>
          <p:spPr>
            <a:xfrm>
              <a:off x="2951018" y="5090382"/>
              <a:ext cx="2625923" cy="1227424"/>
            </a:xfrm>
            <a:prstGeom prst="rect">
              <a:avLst/>
            </a:prstGeom>
            <a:solidFill>
              <a:srgbClr val="9BBB59">
                <a:lumMod val="20000"/>
                <a:lumOff val="80000"/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r>
                <a:rPr lang="es-AR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Desarrollar un plan de vigilancia ocupacional en donde la dosimetría biológica interactúe coordinadamente con las diversas áreas temáticas</a:t>
              </a:r>
            </a:p>
            <a:p>
              <a:endParaRPr lang="es-AR" dirty="0"/>
            </a:p>
          </p:txBody>
        </p:sp>
        <p:sp>
          <p:nvSpPr>
            <p:cNvPr id="57" name="56 Elipse">
              <a:extLst>
                <a:ext uri="{FF2B5EF4-FFF2-40B4-BE49-F238E27FC236}">
                  <a16:creationId xmlns:a16="http://schemas.microsoft.com/office/drawing/2014/main" id="{328379B7-EA53-4865-B82F-EFB3775470B5}"/>
                </a:ext>
              </a:extLst>
            </p:cNvPr>
            <p:cNvSpPr/>
            <p:nvPr/>
          </p:nvSpPr>
          <p:spPr>
            <a:xfrm>
              <a:off x="2834508" y="5158345"/>
              <a:ext cx="172368" cy="172368"/>
            </a:xfrm>
            <a:prstGeom prst="ellipse">
              <a:avLst/>
            </a:prstGeom>
            <a:solidFill>
              <a:srgbClr val="9BBB59">
                <a:alpha val="50000"/>
                <a:hueOff val="2250053"/>
                <a:satOff val="-3376"/>
                <a:lumOff val="-549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</p:sp>
        <p:sp>
          <p:nvSpPr>
            <p:cNvPr id="59" name="55 Elipse">
              <a:extLst>
                <a:ext uri="{FF2B5EF4-FFF2-40B4-BE49-F238E27FC236}">
                  <a16:creationId xmlns:a16="http://schemas.microsoft.com/office/drawing/2014/main" id="{7C4FDEA0-B8CE-4160-8B1D-9731106F131C}"/>
                </a:ext>
              </a:extLst>
            </p:cNvPr>
            <p:cNvSpPr/>
            <p:nvPr/>
          </p:nvSpPr>
          <p:spPr>
            <a:xfrm>
              <a:off x="2795922" y="4989285"/>
              <a:ext cx="255496" cy="256513"/>
            </a:xfrm>
            <a:prstGeom prst="ellipse">
              <a:avLst/>
            </a:prstGeom>
            <a:solidFill>
              <a:srgbClr val="9BBB59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8E4C89D7-0635-4679-BB84-43DEFBE55200}"/>
              </a:ext>
            </a:extLst>
          </p:cNvPr>
          <p:cNvGrpSpPr/>
          <p:nvPr/>
        </p:nvGrpSpPr>
        <p:grpSpPr>
          <a:xfrm>
            <a:off x="5918993" y="4762538"/>
            <a:ext cx="2781019" cy="1328521"/>
            <a:chOff x="5591844" y="4967941"/>
            <a:chExt cx="2781019" cy="1328521"/>
          </a:xfrm>
        </p:grpSpPr>
        <p:sp>
          <p:nvSpPr>
            <p:cNvPr id="61" name="75 Rectángulo">
              <a:extLst>
                <a:ext uri="{FF2B5EF4-FFF2-40B4-BE49-F238E27FC236}">
                  <a16:creationId xmlns:a16="http://schemas.microsoft.com/office/drawing/2014/main" id="{E95E2802-69D6-46D1-8E45-5DEB73756F41}"/>
                </a:ext>
              </a:extLst>
            </p:cNvPr>
            <p:cNvSpPr/>
            <p:nvPr/>
          </p:nvSpPr>
          <p:spPr>
            <a:xfrm>
              <a:off x="5746940" y="5069038"/>
              <a:ext cx="2625923" cy="1227424"/>
            </a:xfrm>
            <a:prstGeom prst="rect">
              <a:avLst/>
            </a:prstGeom>
            <a:solidFill>
              <a:srgbClr val="9BBB59">
                <a:lumMod val="20000"/>
                <a:lumOff val="80000"/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r>
                <a:rPr lang="es-ES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Promover la utilización de estudios de Radiosensibilidad Individual para contribuir con la toma de decisiones en el ámbito de la protección radiológica.</a:t>
              </a:r>
              <a:endParaRPr lang="es-AR" sz="1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s-AR" dirty="0"/>
            </a:p>
          </p:txBody>
        </p:sp>
        <p:sp>
          <p:nvSpPr>
            <p:cNvPr id="63" name="56 Elipse">
              <a:extLst>
                <a:ext uri="{FF2B5EF4-FFF2-40B4-BE49-F238E27FC236}">
                  <a16:creationId xmlns:a16="http://schemas.microsoft.com/office/drawing/2014/main" id="{2A203284-28D5-44CC-A0BB-448FB7C38E70}"/>
                </a:ext>
              </a:extLst>
            </p:cNvPr>
            <p:cNvSpPr/>
            <p:nvPr/>
          </p:nvSpPr>
          <p:spPr>
            <a:xfrm>
              <a:off x="5630430" y="5137001"/>
              <a:ext cx="172368" cy="172368"/>
            </a:xfrm>
            <a:prstGeom prst="ellipse">
              <a:avLst/>
            </a:prstGeom>
            <a:solidFill>
              <a:srgbClr val="9BBB59">
                <a:alpha val="50000"/>
                <a:hueOff val="2250053"/>
                <a:satOff val="-3376"/>
                <a:lumOff val="-549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</p:sp>
        <p:sp>
          <p:nvSpPr>
            <p:cNvPr id="65" name="55 Elipse">
              <a:extLst>
                <a:ext uri="{FF2B5EF4-FFF2-40B4-BE49-F238E27FC236}">
                  <a16:creationId xmlns:a16="http://schemas.microsoft.com/office/drawing/2014/main" id="{47AE860F-613F-47B4-8508-D4E4EB429D16}"/>
                </a:ext>
              </a:extLst>
            </p:cNvPr>
            <p:cNvSpPr/>
            <p:nvPr/>
          </p:nvSpPr>
          <p:spPr>
            <a:xfrm>
              <a:off x="5591844" y="4967941"/>
              <a:ext cx="255496" cy="256513"/>
            </a:xfrm>
            <a:prstGeom prst="ellipse">
              <a:avLst/>
            </a:prstGeom>
            <a:solidFill>
              <a:srgbClr val="9BBB59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</p:sp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4DD86DE3-BE73-4722-8A86-1A09E08A5FFE}"/>
              </a:ext>
            </a:extLst>
          </p:cNvPr>
          <p:cNvGrpSpPr/>
          <p:nvPr/>
        </p:nvGrpSpPr>
        <p:grpSpPr>
          <a:xfrm>
            <a:off x="8822897" y="4746205"/>
            <a:ext cx="2781019" cy="1328521"/>
            <a:chOff x="8387766" y="4997376"/>
            <a:chExt cx="2781019" cy="1328521"/>
          </a:xfrm>
        </p:grpSpPr>
        <p:sp>
          <p:nvSpPr>
            <p:cNvPr id="67" name="75 Rectángulo">
              <a:extLst>
                <a:ext uri="{FF2B5EF4-FFF2-40B4-BE49-F238E27FC236}">
                  <a16:creationId xmlns:a16="http://schemas.microsoft.com/office/drawing/2014/main" id="{E83BC0DF-4026-49BB-8784-8A961474FD08}"/>
                </a:ext>
              </a:extLst>
            </p:cNvPr>
            <p:cNvSpPr/>
            <p:nvPr/>
          </p:nvSpPr>
          <p:spPr>
            <a:xfrm>
              <a:off x="8542862" y="5098473"/>
              <a:ext cx="2625923" cy="1227424"/>
            </a:xfrm>
            <a:prstGeom prst="rect">
              <a:avLst/>
            </a:prstGeom>
            <a:solidFill>
              <a:srgbClr val="9BBB59">
                <a:lumMod val="20000"/>
                <a:lumOff val="80000"/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s-AR" sz="1200" dirty="0">
                <a:solidFill>
                  <a:schemeClr val="bg1">
                    <a:lumMod val="50000"/>
                  </a:schemeClr>
                </a:solidFill>
                <a:effectLst/>
                <a:latin typeface="Century" panose="02040604050505020304" pitchFamily="18" charset="0"/>
                <a:ea typeface="Calibri" panose="020F0502020204030204" pitchFamily="34" charset="0"/>
                <a:cs typeface="Miriam Fixed" panose="020B0509050101010101" pitchFamily="49" charset="-79"/>
              </a:endParaRPr>
            </a:p>
            <a:p>
              <a:r>
                <a:rPr lang="es-AR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Establecer un plan de ejercicios de </a:t>
              </a:r>
              <a:r>
                <a:rPr lang="es-AR" sz="1400" dirty="0" err="1">
                  <a:solidFill>
                    <a:schemeClr val="bg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intercomparación</a:t>
              </a:r>
              <a:r>
                <a:rPr lang="es-AR" sz="1400" dirty="0">
                  <a:solidFill>
                    <a:schemeClr val="bg1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multiparamétricos</a:t>
              </a:r>
              <a:endParaRPr lang="es-AR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s-AR" sz="1400" dirty="0"/>
            </a:p>
          </p:txBody>
        </p:sp>
        <p:sp>
          <p:nvSpPr>
            <p:cNvPr id="69" name="56 Elipse">
              <a:extLst>
                <a:ext uri="{FF2B5EF4-FFF2-40B4-BE49-F238E27FC236}">
                  <a16:creationId xmlns:a16="http://schemas.microsoft.com/office/drawing/2014/main" id="{571FDDA0-DC1A-4EA6-B99B-C0D7F6ED9B5A}"/>
                </a:ext>
              </a:extLst>
            </p:cNvPr>
            <p:cNvSpPr/>
            <p:nvPr/>
          </p:nvSpPr>
          <p:spPr>
            <a:xfrm>
              <a:off x="8426352" y="5166436"/>
              <a:ext cx="172368" cy="172368"/>
            </a:xfrm>
            <a:prstGeom prst="ellipse">
              <a:avLst/>
            </a:prstGeom>
            <a:solidFill>
              <a:srgbClr val="9BBB59">
                <a:alpha val="50000"/>
                <a:hueOff val="2250053"/>
                <a:satOff val="-3376"/>
                <a:lumOff val="-549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</p:sp>
        <p:sp>
          <p:nvSpPr>
            <p:cNvPr id="71" name="55 Elipse">
              <a:extLst>
                <a:ext uri="{FF2B5EF4-FFF2-40B4-BE49-F238E27FC236}">
                  <a16:creationId xmlns:a16="http://schemas.microsoft.com/office/drawing/2014/main" id="{51F71C27-5892-4943-8892-E43969DC64F1}"/>
                </a:ext>
              </a:extLst>
            </p:cNvPr>
            <p:cNvSpPr/>
            <p:nvPr/>
          </p:nvSpPr>
          <p:spPr>
            <a:xfrm>
              <a:off x="8387766" y="4997376"/>
              <a:ext cx="255496" cy="256513"/>
            </a:xfrm>
            <a:prstGeom prst="ellipse">
              <a:avLst/>
            </a:prstGeom>
            <a:solidFill>
              <a:srgbClr val="9BBB59">
                <a:alpha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noFill/>
              <a:prstDash val="solid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36EA84F-098C-467A-9DAA-711532D704D3}"/>
              </a:ext>
            </a:extLst>
          </p:cNvPr>
          <p:cNvGrpSpPr/>
          <p:nvPr/>
        </p:nvGrpSpPr>
        <p:grpSpPr>
          <a:xfrm>
            <a:off x="75529" y="1857251"/>
            <a:ext cx="2775050" cy="1966514"/>
            <a:chOff x="2834707" y="93117"/>
            <a:chExt cx="1120255" cy="3813932"/>
          </a:xfrm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0AECECFC-0ABF-408C-972E-331CBF005DA6}"/>
                </a:ext>
              </a:extLst>
            </p:cNvPr>
            <p:cNvSpPr/>
            <p:nvPr/>
          </p:nvSpPr>
          <p:spPr>
            <a:xfrm>
              <a:off x="2834707" y="330621"/>
              <a:ext cx="1120255" cy="3576428"/>
            </a:xfrm>
            <a:prstGeom prst="roundRect">
              <a:avLst>
                <a:gd name="adj" fmla="val 0"/>
              </a:avLst>
            </a:prstGeom>
            <a:solidFill>
              <a:srgbClr val="8064A2">
                <a:hueOff val="-3571816"/>
                <a:satOff val="21519"/>
                <a:lumOff val="1725"/>
                <a:alphaOff val="0"/>
              </a:srgbClr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</p:sp>
        <p:sp>
          <p:nvSpPr>
            <p:cNvPr id="39" name="Rectángulo: esquinas redondeadas 4">
              <a:extLst>
                <a:ext uri="{FF2B5EF4-FFF2-40B4-BE49-F238E27FC236}">
                  <a16:creationId xmlns:a16="http://schemas.microsoft.com/office/drawing/2014/main" id="{7282D9DB-3EF3-4946-BC1E-92FBE451D908}"/>
                </a:ext>
              </a:extLst>
            </p:cNvPr>
            <p:cNvSpPr txBox="1"/>
            <p:nvPr/>
          </p:nvSpPr>
          <p:spPr>
            <a:xfrm>
              <a:off x="2852688" y="93117"/>
              <a:ext cx="1010883" cy="11758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1600" b="1" dirty="0">
                  <a:solidFill>
                    <a:sysClr val="window" lastClr="FFFFFF"/>
                  </a:solidFill>
                  <a:latin typeface="Calibri" panose="020F0502020204030204" pitchFamily="34" charset="0"/>
                </a:rPr>
                <a:t>OBJETIVOS</a:t>
              </a:r>
              <a:endPara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</p:grpSp>
      <p:sp>
        <p:nvSpPr>
          <p:cNvPr id="4" name="10 Rectángulo redondeado">
            <a:extLst>
              <a:ext uri="{FF2B5EF4-FFF2-40B4-BE49-F238E27FC236}">
                <a16:creationId xmlns:a16="http://schemas.microsoft.com/office/drawing/2014/main" id="{DBC58DCC-FAA9-401F-A6C1-3A805CE58FCB}"/>
              </a:ext>
            </a:extLst>
          </p:cNvPr>
          <p:cNvSpPr/>
          <p:nvPr/>
        </p:nvSpPr>
        <p:spPr>
          <a:xfrm>
            <a:off x="476331" y="2268042"/>
            <a:ext cx="11601482" cy="183128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0" cap="none" spc="-1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0" algn="just"/>
            <a:r>
              <a:rPr lang="es-AR" sz="16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lvl="0" algn="just"/>
            <a:r>
              <a:rPr lang="es-AR" sz="16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AR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Contribuir con el desarrollo y la aplicación de ensayos citogenéticos en el marco de los programas de protección radiológica y de respuesta en emergencias, a fin de fortalecer las capacidades operativas de los países de la región latinoamericana.</a:t>
            </a:r>
          </a:p>
          <a:p>
            <a:pPr lvl="0" algn="just"/>
            <a:endParaRPr lang="es-AR" sz="105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s-AR" sz="105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s-AR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Propiciar el intercambio de información y capacitación en coordinación con las áreas temáticas que integran REPROLAM a fin de establecer un marco de trabajo  multidisciplinario.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Rectángulo: esquinas redondeadas 4">
            <a:extLst>
              <a:ext uri="{FF2B5EF4-FFF2-40B4-BE49-F238E27FC236}">
                <a16:creationId xmlns:a16="http://schemas.microsoft.com/office/drawing/2014/main" id="{88C55267-B8BF-4E90-9F8D-2C54CFA10718}"/>
              </a:ext>
            </a:extLst>
          </p:cNvPr>
          <p:cNvSpPr txBox="1"/>
          <p:nvPr/>
        </p:nvSpPr>
        <p:spPr>
          <a:xfrm>
            <a:off x="207031" y="4301888"/>
            <a:ext cx="2504118" cy="5936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marR="0" lvl="0" indent="0" algn="ctr" defTabSz="5778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AR" sz="1600" b="1" dirty="0">
                <a:solidFill>
                  <a:sysClr val="window" lastClr="FFFFFF"/>
                </a:solidFill>
                <a:latin typeface="Calibri" panose="020F0502020204030204" pitchFamily="34" charset="0"/>
              </a:rPr>
              <a:t>METAS</a:t>
            </a:r>
            <a:endParaRPr kumimoji="0" lang="es-AR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9" name="56 Elipse">
            <a:extLst>
              <a:ext uri="{FF2B5EF4-FFF2-40B4-BE49-F238E27FC236}">
                <a16:creationId xmlns:a16="http://schemas.microsoft.com/office/drawing/2014/main" id="{EE7BEBBA-F052-4A38-A15D-9D98CDE033EE}"/>
              </a:ext>
            </a:extLst>
          </p:cNvPr>
          <p:cNvSpPr/>
          <p:nvPr/>
        </p:nvSpPr>
        <p:spPr>
          <a:xfrm>
            <a:off x="79388" y="4897181"/>
            <a:ext cx="172368" cy="172368"/>
          </a:xfrm>
          <a:prstGeom prst="ellipse">
            <a:avLst/>
          </a:prstGeom>
          <a:solidFill>
            <a:srgbClr val="9BBB59">
              <a:alpha val="50000"/>
              <a:hueOff val="2250053"/>
              <a:satOff val="-3376"/>
              <a:lumOff val="-549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sp>
      <p:sp>
        <p:nvSpPr>
          <p:cNvPr id="22" name="55 Elipse">
            <a:extLst>
              <a:ext uri="{FF2B5EF4-FFF2-40B4-BE49-F238E27FC236}">
                <a16:creationId xmlns:a16="http://schemas.microsoft.com/office/drawing/2014/main" id="{DAF9A6EF-21EC-4EC4-9158-36AA0AFE00BF}"/>
              </a:ext>
            </a:extLst>
          </p:cNvPr>
          <p:cNvSpPr/>
          <p:nvPr/>
        </p:nvSpPr>
        <p:spPr>
          <a:xfrm>
            <a:off x="40802" y="4728121"/>
            <a:ext cx="255496" cy="256513"/>
          </a:xfrm>
          <a:prstGeom prst="ellipse">
            <a:avLst/>
          </a:prstGeom>
          <a:solidFill>
            <a:srgbClr val="9BBB59">
              <a:alpha val="50000"/>
              <a:hueOff val="0"/>
              <a:satOff val="0"/>
              <a:lumOff val="0"/>
              <a:alphaOff val="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DC6B83F-F802-4AD6-9A04-E10011F7C030}"/>
              </a:ext>
            </a:extLst>
          </p:cNvPr>
          <p:cNvSpPr/>
          <p:nvPr/>
        </p:nvSpPr>
        <p:spPr>
          <a:xfrm>
            <a:off x="10671461" y="3882763"/>
            <a:ext cx="360000" cy="360000"/>
          </a:xfrm>
          <a:prstGeom prst="ellipse">
            <a:avLst/>
          </a:prstGeom>
          <a:blipFill rotWithShape="1">
            <a:blip r:embed="rId3"/>
            <a:srcRect/>
            <a:stretch>
              <a:fillRect l="-8000" r="-8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A842C48-C21E-48F6-851F-B01699379733}"/>
              </a:ext>
            </a:extLst>
          </p:cNvPr>
          <p:cNvSpPr/>
          <p:nvPr/>
        </p:nvSpPr>
        <p:spPr>
          <a:xfrm>
            <a:off x="10195250" y="3882763"/>
            <a:ext cx="360000" cy="360000"/>
          </a:xfrm>
          <a:prstGeom prst="ellipse">
            <a:avLst/>
          </a:pr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77000"/>
                      </a14:imgEffect>
                      <a14:imgEffect>
                        <a14:brightnessContrast bright="-6000" contrast="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10F8F71C-D457-4F9B-AB25-AA037EF28E1B}"/>
              </a:ext>
            </a:extLst>
          </p:cNvPr>
          <p:cNvSpPr/>
          <p:nvPr/>
        </p:nvSpPr>
        <p:spPr>
          <a:xfrm>
            <a:off x="11134454" y="3882763"/>
            <a:ext cx="360000" cy="360000"/>
          </a:xfrm>
          <a:prstGeom prst="ellipse">
            <a:avLst/>
          </a:prstGeom>
          <a:blipFill rotWithShape="1">
            <a:blip r:embed="rId6"/>
            <a:srcRect/>
            <a:stretch>
              <a:fillRect t="-30000" b="-30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0CE1AEB-8716-4C65-AEE5-DED3855D9B95}"/>
              </a:ext>
            </a:extLst>
          </p:cNvPr>
          <p:cNvSpPr/>
          <p:nvPr/>
        </p:nvSpPr>
        <p:spPr>
          <a:xfrm>
            <a:off x="11608225" y="3882763"/>
            <a:ext cx="360000" cy="360000"/>
          </a:xfrm>
          <a:prstGeom prst="ellipse">
            <a:avLst/>
          </a:prstGeom>
          <a:blipFill rotWithShape="1">
            <a:blip r:embed="rId7"/>
            <a:srcRect/>
            <a:stretch>
              <a:fillRect l="-50000" r="-50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38580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558E1-4263-4716-8042-4981785C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0" dirty="0">
                <a:solidFill>
                  <a:srgbClr val="FF0000"/>
                </a:solidFill>
              </a:rPr>
              <a:t>Cronograma de Actividades</a:t>
            </a:r>
          </a:p>
        </p:txBody>
      </p:sp>
      <p:sp>
        <p:nvSpPr>
          <p:cNvPr id="116" name="98 Rectángulo">
            <a:extLst>
              <a:ext uri="{FF2B5EF4-FFF2-40B4-BE49-F238E27FC236}">
                <a16:creationId xmlns:a16="http://schemas.microsoft.com/office/drawing/2014/main" id="{7C23188E-DA72-4E39-B0EC-4DD29407C055}"/>
              </a:ext>
            </a:extLst>
          </p:cNvPr>
          <p:cNvSpPr/>
          <p:nvPr/>
        </p:nvSpPr>
        <p:spPr>
          <a:xfrm>
            <a:off x="1038604" y="5690161"/>
            <a:ext cx="1145635" cy="607392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  <a:ln w="28575" cap="flat" cmpd="sng" algn="ctr">
            <a:solidFill>
              <a:srgbClr val="8064A2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3A4235E5-B9F2-4B5E-B824-90D8590BF18A}"/>
              </a:ext>
            </a:extLst>
          </p:cNvPr>
          <p:cNvSpPr/>
          <p:nvPr/>
        </p:nvSpPr>
        <p:spPr>
          <a:xfrm>
            <a:off x="1041655" y="2404523"/>
            <a:ext cx="1145634" cy="3122554"/>
          </a:xfrm>
          <a:prstGeom prst="rect">
            <a:avLst/>
          </a:prstGeom>
          <a:solidFill>
            <a:srgbClr val="B8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grpSp>
        <p:nvGrpSpPr>
          <p:cNvPr id="29" name="73 Grupo">
            <a:extLst>
              <a:ext uri="{FF2B5EF4-FFF2-40B4-BE49-F238E27FC236}">
                <a16:creationId xmlns:a16="http://schemas.microsoft.com/office/drawing/2014/main" id="{0B241C40-8DEC-4CF3-9758-63074575A200}"/>
              </a:ext>
            </a:extLst>
          </p:cNvPr>
          <p:cNvGrpSpPr/>
          <p:nvPr/>
        </p:nvGrpSpPr>
        <p:grpSpPr>
          <a:xfrm>
            <a:off x="1868995" y="2404524"/>
            <a:ext cx="9284400" cy="685677"/>
            <a:chOff x="1552934" y="1117243"/>
            <a:chExt cx="6584429" cy="1070834"/>
          </a:xfrm>
          <a:solidFill>
            <a:srgbClr val="4BACC6">
              <a:lumMod val="20000"/>
              <a:lumOff val="80000"/>
            </a:srgbClr>
          </a:solidFill>
        </p:grpSpPr>
        <p:sp>
          <p:nvSpPr>
            <p:cNvPr id="30" name="109 Rectángulo redondeado">
              <a:extLst>
                <a:ext uri="{FF2B5EF4-FFF2-40B4-BE49-F238E27FC236}">
                  <a16:creationId xmlns:a16="http://schemas.microsoft.com/office/drawing/2014/main" id="{5DDF3ED5-A0AD-4759-BDB2-4330D44B767A}"/>
                </a:ext>
              </a:extLst>
            </p:cNvPr>
            <p:cNvSpPr/>
            <p:nvPr/>
          </p:nvSpPr>
          <p:spPr>
            <a:xfrm rot="16200000">
              <a:off x="4309732" y="-1639555"/>
              <a:ext cx="1070834" cy="658442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/>
          </p:spPr>
        </p:sp>
        <p:sp>
          <p:nvSpPr>
            <p:cNvPr id="31" name="102 Rectángulo">
              <a:extLst>
                <a:ext uri="{FF2B5EF4-FFF2-40B4-BE49-F238E27FC236}">
                  <a16:creationId xmlns:a16="http://schemas.microsoft.com/office/drawing/2014/main" id="{722E9E58-DB84-4534-AA84-9DD7D86C0382}"/>
                </a:ext>
              </a:extLst>
            </p:cNvPr>
            <p:cNvSpPr/>
            <p:nvPr/>
          </p:nvSpPr>
          <p:spPr>
            <a:xfrm>
              <a:off x="1570618" y="1177033"/>
              <a:ext cx="5698847" cy="91523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dirty="0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Curso virtual de entrenamiento en la aplicación de los distintos ensayos citogenéticos en los escenarios de sobreexposición ocupacional – </a:t>
              </a:r>
              <a:r>
                <a:rPr lang="es-ES" sz="16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n-ea"/>
                  <a:cs typeface="+mn-cs"/>
                </a:rPr>
                <a:t>Marzo 2021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117 Rectángulo">
            <a:extLst>
              <a:ext uri="{FF2B5EF4-FFF2-40B4-BE49-F238E27FC236}">
                <a16:creationId xmlns:a16="http://schemas.microsoft.com/office/drawing/2014/main" id="{6053EA48-4E2D-4F40-8494-72DBD029628B}"/>
              </a:ext>
            </a:extLst>
          </p:cNvPr>
          <p:cNvSpPr/>
          <p:nvPr/>
        </p:nvSpPr>
        <p:spPr>
          <a:xfrm>
            <a:off x="5688715" y="3524219"/>
            <a:ext cx="922066" cy="48162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5400" tIns="19050" rIns="25400" bIns="19050" numCol="1" spcCol="1270" anchor="ctr" anchorCtr="0">
            <a:noAutofit/>
          </a:bodyPr>
          <a:lstStyle/>
          <a:p>
            <a:pPr marL="0" marR="0" lvl="0" indent="0" algn="ctr" defTabSz="4445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Daño hematopoyético</a:t>
            </a:r>
          </a:p>
        </p:txBody>
      </p:sp>
      <p:grpSp>
        <p:nvGrpSpPr>
          <p:cNvPr id="63" name="73 Grupo">
            <a:extLst>
              <a:ext uri="{FF2B5EF4-FFF2-40B4-BE49-F238E27FC236}">
                <a16:creationId xmlns:a16="http://schemas.microsoft.com/office/drawing/2014/main" id="{85700ADD-83D4-4090-B5E4-1D6CEE8F9C88}"/>
              </a:ext>
            </a:extLst>
          </p:cNvPr>
          <p:cNvGrpSpPr/>
          <p:nvPr/>
        </p:nvGrpSpPr>
        <p:grpSpPr>
          <a:xfrm>
            <a:off x="1868995" y="3214893"/>
            <a:ext cx="9282545" cy="687600"/>
            <a:chOff x="1552934" y="1117243"/>
            <a:chExt cx="6584429" cy="1070834"/>
          </a:xfrm>
          <a:solidFill>
            <a:srgbClr val="4BACC6">
              <a:lumMod val="20000"/>
              <a:lumOff val="80000"/>
            </a:srgbClr>
          </a:solidFill>
        </p:grpSpPr>
        <p:sp>
          <p:nvSpPr>
            <p:cNvPr id="64" name="109 Rectángulo redondeado">
              <a:extLst>
                <a:ext uri="{FF2B5EF4-FFF2-40B4-BE49-F238E27FC236}">
                  <a16:creationId xmlns:a16="http://schemas.microsoft.com/office/drawing/2014/main" id="{038EC805-044F-4DBA-A9A9-E4784D01C9EA}"/>
                </a:ext>
              </a:extLst>
            </p:cNvPr>
            <p:cNvSpPr/>
            <p:nvPr/>
          </p:nvSpPr>
          <p:spPr>
            <a:xfrm rot="16200000">
              <a:off x="4309732" y="-1639555"/>
              <a:ext cx="1070834" cy="658442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/>
          </p:spPr>
        </p:sp>
        <p:sp>
          <p:nvSpPr>
            <p:cNvPr id="65" name="102 Rectángulo">
              <a:extLst>
                <a:ext uri="{FF2B5EF4-FFF2-40B4-BE49-F238E27FC236}">
                  <a16:creationId xmlns:a16="http://schemas.microsoft.com/office/drawing/2014/main" id="{46BDC841-AECA-44E1-B1BC-80C518762BAA}"/>
                </a:ext>
              </a:extLst>
            </p:cNvPr>
            <p:cNvSpPr/>
            <p:nvPr/>
          </p:nvSpPr>
          <p:spPr>
            <a:xfrm>
              <a:off x="1570617" y="1191418"/>
              <a:ext cx="6056271" cy="94356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dirty="0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Confección de una guía de trabajo en dónde se establezca el modo de interacción entre el área de DB y las áreas temáticas según los escenarios de sobreexposición ocupacional –  </a:t>
              </a:r>
              <a:r>
                <a:rPr lang="es-ES" sz="16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n-ea"/>
                  <a:cs typeface="+mn-cs"/>
                </a:rPr>
                <a:t>Enero - Junio 2021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73 Grupo">
            <a:extLst>
              <a:ext uri="{FF2B5EF4-FFF2-40B4-BE49-F238E27FC236}">
                <a16:creationId xmlns:a16="http://schemas.microsoft.com/office/drawing/2014/main" id="{434AD633-0DD6-4772-A6EF-581AB6F8669E}"/>
              </a:ext>
            </a:extLst>
          </p:cNvPr>
          <p:cNvGrpSpPr/>
          <p:nvPr/>
        </p:nvGrpSpPr>
        <p:grpSpPr>
          <a:xfrm>
            <a:off x="1868995" y="4027185"/>
            <a:ext cx="9282545" cy="687600"/>
            <a:chOff x="1552934" y="1117243"/>
            <a:chExt cx="6584429" cy="1070834"/>
          </a:xfrm>
          <a:solidFill>
            <a:srgbClr val="4BACC6">
              <a:lumMod val="20000"/>
              <a:lumOff val="80000"/>
            </a:srgbClr>
          </a:solidFill>
        </p:grpSpPr>
        <p:sp>
          <p:nvSpPr>
            <p:cNvPr id="69" name="109 Rectángulo redondeado">
              <a:extLst>
                <a:ext uri="{FF2B5EF4-FFF2-40B4-BE49-F238E27FC236}">
                  <a16:creationId xmlns:a16="http://schemas.microsoft.com/office/drawing/2014/main" id="{D2EC7575-93A8-4182-84E7-0F114CDB59A8}"/>
                </a:ext>
              </a:extLst>
            </p:cNvPr>
            <p:cNvSpPr/>
            <p:nvPr/>
          </p:nvSpPr>
          <p:spPr>
            <a:xfrm rot="16200000">
              <a:off x="4309732" y="-1639555"/>
              <a:ext cx="1070834" cy="658442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/>
          </p:spPr>
        </p:sp>
        <p:sp>
          <p:nvSpPr>
            <p:cNvPr id="70" name="102 Rectángulo">
              <a:extLst>
                <a:ext uri="{FF2B5EF4-FFF2-40B4-BE49-F238E27FC236}">
                  <a16:creationId xmlns:a16="http://schemas.microsoft.com/office/drawing/2014/main" id="{7E9C7823-4D55-4893-ADA5-9D01974B4956}"/>
                </a:ext>
              </a:extLst>
            </p:cNvPr>
            <p:cNvSpPr/>
            <p:nvPr/>
          </p:nvSpPr>
          <p:spPr>
            <a:xfrm>
              <a:off x="1570617" y="1177034"/>
              <a:ext cx="6293792" cy="91523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dirty="0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Capacitación en la utilización y aplicabilidad de los estudios de </a:t>
              </a:r>
              <a:r>
                <a:rPr lang="es-ES" sz="1600" dirty="0" err="1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radiosensibilidad</a:t>
              </a:r>
              <a:r>
                <a:rPr lang="es-ES" sz="1600" dirty="0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 individual - </a:t>
              </a:r>
              <a:r>
                <a:rPr lang="es-ES" sz="16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n-ea"/>
                  <a:cs typeface="+mn-cs"/>
                </a:rPr>
                <a:t>Mayo 2021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73 Grupo">
            <a:extLst>
              <a:ext uri="{FF2B5EF4-FFF2-40B4-BE49-F238E27FC236}">
                <a16:creationId xmlns:a16="http://schemas.microsoft.com/office/drawing/2014/main" id="{C15115FD-997E-4338-BB5E-BA9347BF8C4A}"/>
              </a:ext>
            </a:extLst>
          </p:cNvPr>
          <p:cNvGrpSpPr/>
          <p:nvPr/>
        </p:nvGrpSpPr>
        <p:grpSpPr>
          <a:xfrm>
            <a:off x="1868995" y="5651768"/>
            <a:ext cx="9282545" cy="687600"/>
            <a:chOff x="1552934" y="1117243"/>
            <a:chExt cx="6584429" cy="1070834"/>
          </a:xfrm>
          <a:solidFill>
            <a:srgbClr val="4BACC6">
              <a:lumMod val="20000"/>
              <a:lumOff val="80000"/>
            </a:srgbClr>
          </a:solidFill>
        </p:grpSpPr>
        <p:sp>
          <p:nvSpPr>
            <p:cNvPr id="72" name="109 Rectángulo redondeado">
              <a:extLst>
                <a:ext uri="{FF2B5EF4-FFF2-40B4-BE49-F238E27FC236}">
                  <a16:creationId xmlns:a16="http://schemas.microsoft.com/office/drawing/2014/main" id="{42E1B429-6409-4EDD-86BE-79BEEC3B4B93}"/>
                </a:ext>
              </a:extLst>
            </p:cNvPr>
            <p:cNvSpPr/>
            <p:nvPr/>
          </p:nvSpPr>
          <p:spPr>
            <a:xfrm rot="16200000">
              <a:off x="4309732" y="-1639555"/>
              <a:ext cx="1070834" cy="6584429"/>
            </a:xfrm>
            <a:prstGeom prst="roundRect">
              <a:avLst>
                <a:gd name="adj" fmla="val 10000"/>
              </a:avLst>
            </a:prstGeom>
            <a:solidFill>
              <a:srgbClr val="E6E0EC"/>
            </a:solidFill>
            <a:ln>
              <a:noFill/>
            </a:ln>
            <a:effectLst/>
          </p:spPr>
          <p:txBody>
            <a:bodyPr/>
            <a:lstStyle/>
            <a:p>
              <a:r>
                <a:rPr lang="es-ES" dirty="0"/>
                <a:t> </a:t>
              </a:r>
              <a:endParaRPr lang="es-AR" dirty="0"/>
            </a:p>
          </p:txBody>
        </p:sp>
        <p:sp>
          <p:nvSpPr>
            <p:cNvPr id="73" name="102 Rectángulo">
              <a:extLst>
                <a:ext uri="{FF2B5EF4-FFF2-40B4-BE49-F238E27FC236}">
                  <a16:creationId xmlns:a16="http://schemas.microsoft.com/office/drawing/2014/main" id="{6AF54730-BC39-4C74-A952-E13780C4C99C}"/>
                </a:ext>
              </a:extLst>
            </p:cNvPr>
            <p:cNvSpPr/>
            <p:nvPr/>
          </p:nvSpPr>
          <p:spPr>
            <a:xfrm>
              <a:off x="1570618" y="1177034"/>
              <a:ext cx="5699990" cy="9152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0" dirty="0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Realización de un ejercicio de </a:t>
              </a:r>
              <a:r>
                <a:rPr lang="es-ES" sz="1600" kern="0" dirty="0" err="1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intercomparación</a:t>
              </a:r>
              <a:r>
                <a:rPr lang="es-ES" sz="1600" kern="0" dirty="0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s-ES" sz="1600" kern="0" dirty="0" err="1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multiparamétrico</a:t>
              </a:r>
              <a:r>
                <a:rPr lang="es-ES" sz="1000" kern="0" dirty="0">
                  <a:solidFill>
                    <a:srgbClr val="8064A2">
                      <a:lumMod val="75000"/>
                    </a:srgbClr>
                  </a:solidFill>
                  <a:latin typeface="Calibri"/>
                </a:rPr>
                <a:t>. – </a:t>
              </a:r>
              <a:r>
                <a:rPr lang="es-ES" sz="1600" kern="0" dirty="0">
                  <a:solidFill>
                    <a:schemeClr val="bg1">
                      <a:lumMod val="50000"/>
                    </a:schemeClr>
                  </a:solidFill>
                  <a:latin typeface="Calibri"/>
                </a:rPr>
                <a:t>Enero -Junio 2022</a:t>
              </a:r>
            </a:p>
          </p:txBody>
        </p:sp>
      </p:grpSp>
      <p:grpSp>
        <p:nvGrpSpPr>
          <p:cNvPr id="74" name="73 Grupo">
            <a:extLst>
              <a:ext uri="{FF2B5EF4-FFF2-40B4-BE49-F238E27FC236}">
                <a16:creationId xmlns:a16="http://schemas.microsoft.com/office/drawing/2014/main" id="{D230753E-D0CF-424B-83DD-264B0557863D}"/>
              </a:ext>
            </a:extLst>
          </p:cNvPr>
          <p:cNvGrpSpPr/>
          <p:nvPr/>
        </p:nvGrpSpPr>
        <p:grpSpPr>
          <a:xfrm>
            <a:off x="1868995" y="4839477"/>
            <a:ext cx="9282545" cy="687600"/>
            <a:chOff x="1552934" y="1117243"/>
            <a:chExt cx="6584429" cy="1070834"/>
          </a:xfrm>
          <a:solidFill>
            <a:srgbClr val="4BACC6">
              <a:lumMod val="20000"/>
              <a:lumOff val="80000"/>
            </a:srgbClr>
          </a:solidFill>
        </p:grpSpPr>
        <p:sp>
          <p:nvSpPr>
            <p:cNvPr id="75" name="109 Rectángulo redondeado">
              <a:extLst>
                <a:ext uri="{FF2B5EF4-FFF2-40B4-BE49-F238E27FC236}">
                  <a16:creationId xmlns:a16="http://schemas.microsoft.com/office/drawing/2014/main" id="{23F672F2-8AD4-452B-9D88-1AE402516A96}"/>
                </a:ext>
              </a:extLst>
            </p:cNvPr>
            <p:cNvSpPr/>
            <p:nvPr/>
          </p:nvSpPr>
          <p:spPr>
            <a:xfrm rot="16200000">
              <a:off x="4309732" y="-1639555"/>
              <a:ext cx="1070834" cy="658442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/>
          </p:spPr>
        </p:sp>
        <p:sp>
          <p:nvSpPr>
            <p:cNvPr id="76" name="102 Rectángulo">
              <a:extLst>
                <a:ext uri="{FF2B5EF4-FFF2-40B4-BE49-F238E27FC236}">
                  <a16:creationId xmlns:a16="http://schemas.microsoft.com/office/drawing/2014/main" id="{AAEEBB2A-C195-4CEC-8E7B-E982B275A767}"/>
                </a:ext>
              </a:extLst>
            </p:cNvPr>
            <p:cNvSpPr/>
            <p:nvPr/>
          </p:nvSpPr>
          <p:spPr>
            <a:xfrm>
              <a:off x="1570618" y="1177034"/>
              <a:ext cx="6293791" cy="91523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marR="0" lvl="0" indent="0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dirty="0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Evaluación de la funcionalidad de la  guía de trabajo mediante la participación en un ejercicio de </a:t>
              </a:r>
              <a:r>
                <a:rPr lang="es-ES" sz="1600" dirty="0" err="1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intercomparación</a:t>
              </a:r>
              <a:r>
                <a:rPr lang="es-ES" sz="1600" dirty="0">
                  <a:solidFill>
                    <a:srgbClr val="4BACC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 multiparamétrico de escritorio. – </a:t>
              </a:r>
              <a:r>
                <a:rPr lang="es-ES" sz="1600" dirty="0">
                  <a:solidFill>
                    <a:schemeClr val="bg1">
                      <a:lumMod val="50000"/>
                    </a:schemeClr>
                  </a:solidFill>
                  <a:latin typeface="Calibri"/>
                  <a:ea typeface="+mn-ea"/>
                  <a:cs typeface="+mn-cs"/>
                </a:rPr>
                <a:t>Junio - Diciembre 2021</a:t>
              </a: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4409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9401" y="-1"/>
            <a:ext cx="5452533" cy="4792165"/>
          </a:xfrm>
          <a:effectLst/>
        </p:spPr>
        <p:txBody>
          <a:bodyPr rtlCol="0" anchor="ctr">
            <a:normAutofit/>
          </a:bodyPr>
          <a:lstStyle/>
          <a:p>
            <a:r>
              <a:rPr lang="pt-BR" sz="4000" b="0" noProof="1">
                <a:solidFill>
                  <a:srgbClr val="FF0000"/>
                </a:solidFill>
              </a:rPr>
              <a:t>Area Temática:</a:t>
            </a:r>
            <a:br>
              <a:rPr lang="pt-BR" sz="4000" b="0" noProof="1">
                <a:solidFill>
                  <a:srgbClr val="FF0000"/>
                </a:solidFill>
              </a:rPr>
            </a:br>
            <a:br>
              <a:rPr lang="pt-BR" sz="4000" b="0" noProof="1">
                <a:solidFill>
                  <a:srgbClr val="FF0000"/>
                </a:solidFill>
              </a:rPr>
            </a:br>
            <a:r>
              <a:rPr lang="pt-BR" sz="4400" b="0" noProof="1">
                <a:solidFill>
                  <a:srgbClr val="FF0000"/>
                </a:solidFill>
              </a:rPr>
              <a:t>METROLOGÍA</a:t>
            </a:r>
            <a:br>
              <a:rPr lang="pt-BR" sz="4400" b="0" noProof="1">
                <a:solidFill>
                  <a:srgbClr val="FF0000"/>
                </a:solidFill>
              </a:rPr>
            </a:br>
            <a:endParaRPr lang="pt-BR" sz="4400" b="0" noProof="1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76" y="1356221"/>
            <a:ext cx="3512150" cy="23206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FF8C02-2C2D-48CB-9E21-A352B285B32D}"/>
              </a:ext>
            </a:extLst>
          </p:cNvPr>
          <p:cNvSpPr txBox="1"/>
          <p:nvPr/>
        </p:nvSpPr>
        <p:spPr>
          <a:xfrm>
            <a:off x="6293923" y="4985111"/>
            <a:ext cx="3554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Coordinador: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Gonzalo Walwyn Salas</a:t>
            </a:r>
            <a:r>
              <a:rPr kumimoji="0" lang="es-AR" sz="18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</a:t>
            </a:r>
            <a:r>
              <a: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1ED72-2A75-4ED8-8ACE-6E7C04EC6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544" y="5241164"/>
            <a:ext cx="2038095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D2A0-00FA-4927-BFD3-3434CB39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err="1">
                <a:solidFill>
                  <a:srgbClr val="FF0000"/>
                </a:solidFill>
              </a:rPr>
              <a:t>Objetivo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BCC3-2364-4D71-BBA2-727C56704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	</a:t>
            </a:r>
            <a:r>
              <a:rPr lang="es-ES" sz="2000" dirty="0">
                <a:solidFill>
                  <a:srgbClr val="0070C0"/>
                </a:solidFill>
              </a:rPr>
              <a:t>Implementar, actualizar y armonizar los métodos de calibración y de ensayo de aptitud.</a:t>
            </a:r>
          </a:p>
          <a:p>
            <a:endParaRPr lang="es-ES" sz="2000" dirty="0">
              <a:solidFill>
                <a:srgbClr val="0070C0"/>
              </a:solidFill>
            </a:endParaRPr>
          </a:p>
          <a:p>
            <a:r>
              <a:rPr lang="es-ES" sz="2000" dirty="0">
                <a:solidFill>
                  <a:srgbClr val="0070C0"/>
                </a:solidFill>
              </a:rPr>
              <a:t>	Organizar </a:t>
            </a:r>
            <a:r>
              <a:rPr lang="es-ES" sz="2000" dirty="0" err="1">
                <a:solidFill>
                  <a:srgbClr val="0070C0"/>
                </a:solidFill>
              </a:rPr>
              <a:t>intercomparaciones</a:t>
            </a:r>
            <a:r>
              <a:rPr lang="es-ES" sz="2000" dirty="0">
                <a:solidFill>
                  <a:srgbClr val="0070C0"/>
                </a:solidFill>
              </a:rPr>
              <a:t> en las </a:t>
            </a:r>
            <a:r>
              <a:rPr lang="es-ES" sz="2000" dirty="0" err="1">
                <a:solidFill>
                  <a:srgbClr val="0070C0"/>
                </a:solidFill>
              </a:rPr>
              <a:t>areas</a:t>
            </a:r>
            <a:r>
              <a:rPr lang="es-ES" sz="2000" dirty="0">
                <a:solidFill>
                  <a:srgbClr val="0070C0"/>
                </a:solidFill>
              </a:rPr>
              <a:t> de interés.</a:t>
            </a:r>
          </a:p>
          <a:p>
            <a:endParaRPr lang="es-ES" sz="2000" dirty="0">
              <a:solidFill>
                <a:srgbClr val="0070C0"/>
              </a:solidFill>
            </a:endParaRPr>
          </a:p>
          <a:p>
            <a:r>
              <a:rPr lang="es-ES" sz="2000" dirty="0">
                <a:solidFill>
                  <a:srgbClr val="0070C0"/>
                </a:solidFill>
              </a:rPr>
              <a:t>	Proveer de ensayos de aptitud a otros grupos de REPROLAM.</a:t>
            </a:r>
          </a:p>
          <a:p>
            <a:endParaRPr lang="es-ES" sz="2000" dirty="0">
              <a:solidFill>
                <a:srgbClr val="0070C0"/>
              </a:solidFill>
            </a:endParaRPr>
          </a:p>
          <a:p>
            <a:r>
              <a:rPr lang="es-ES" sz="2000" dirty="0">
                <a:solidFill>
                  <a:srgbClr val="0070C0"/>
                </a:solidFill>
              </a:rPr>
              <a:t>	Difundir los conocimientos sobre calibraciones en la red.</a:t>
            </a:r>
          </a:p>
        </p:txBody>
      </p:sp>
    </p:spTree>
    <p:extLst>
      <p:ext uri="{BB962C8B-B14F-4D97-AF65-F5344CB8AC3E}">
        <p14:creationId xmlns:p14="http://schemas.microsoft.com/office/powerpoint/2010/main" val="1775107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3D80-C414-4593-A819-1AFD6782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015" y="260059"/>
            <a:ext cx="8052794" cy="1157579"/>
          </a:xfrm>
        </p:spPr>
        <p:txBody>
          <a:bodyPr/>
          <a:lstStyle/>
          <a:p>
            <a:r>
              <a:rPr lang="en-GB" b="0" dirty="0" err="1">
                <a:solidFill>
                  <a:srgbClr val="FF0000"/>
                </a:solidFill>
              </a:rPr>
              <a:t>Actividades</a:t>
            </a:r>
            <a:r>
              <a:rPr lang="en-GB" b="0" dirty="0">
                <a:solidFill>
                  <a:srgbClr val="FF0000"/>
                </a:solidFill>
              </a:rPr>
              <a:t> </a:t>
            </a:r>
            <a:r>
              <a:rPr lang="en-GB" b="0" dirty="0" err="1">
                <a:solidFill>
                  <a:srgbClr val="FF0000"/>
                </a:solidFill>
              </a:rPr>
              <a:t>Propuestas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E1AC0-6920-46F5-98DD-847377A0D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solidFill>
                  <a:srgbClr val="0070C0"/>
                </a:solidFill>
              </a:rPr>
              <a:t>Intercomparación</a:t>
            </a:r>
            <a:r>
              <a:rPr lang="es-ES" dirty="0">
                <a:solidFill>
                  <a:srgbClr val="0070C0"/>
                </a:solidFill>
              </a:rPr>
              <a:t> en la magnitud dosis equivalente personal y ambiental.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70C0"/>
                </a:solidFill>
              </a:rPr>
              <a:t>Organizar de conjunto con el grupo de dosimetría externa un ensayo de aptitud a servicios de vigilancia radiológica individual en términos de Hp(3) y Hp(0.07):2021</a:t>
            </a:r>
          </a:p>
          <a:p>
            <a:pPr marL="0" indent="0">
              <a:buNone/>
            </a:pPr>
            <a:r>
              <a:rPr lang="es-ES" dirty="0">
                <a:solidFill>
                  <a:srgbClr val="0070C0"/>
                </a:solidFill>
              </a:rPr>
              <a:t> </a:t>
            </a:r>
          </a:p>
          <a:p>
            <a:r>
              <a:rPr lang="es-ES" dirty="0">
                <a:solidFill>
                  <a:srgbClr val="0070C0"/>
                </a:solidFill>
              </a:rPr>
              <a:t>Curso de actualización de métodos de calibración dosimétrica a niveles de protección radiológica:2021</a:t>
            </a:r>
          </a:p>
          <a:p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694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182" y="209227"/>
            <a:ext cx="6904495" cy="3104424"/>
          </a:xfrm>
          <a:effectLst/>
        </p:spPr>
        <p:txBody>
          <a:bodyPr rtlCol="0" anchor="ctr">
            <a:normAutofit fontScale="90000"/>
          </a:bodyPr>
          <a:lstStyle/>
          <a:p>
            <a:br>
              <a:rPr lang="pt-BR" sz="4000" noProof="1">
                <a:solidFill>
                  <a:srgbClr val="00B0F0"/>
                </a:solidFill>
              </a:rPr>
            </a:br>
            <a:r>
              <a:rPr lang="pt-BR" sz="4400" b="0" noProof="1">
                <a:solidFill>
                  <a:srgbClr val="FF0000"/>
                </a:solidFill>
              </a:rPr>
              <a:t>Area Temática:</a:t>
            </a:r>
            <a:br>
              <a:rPr lang="pt-BR" sz="4400" b="0" noProof="1">
                <a:solidFill>
                  <a:srgbClr val="FF0000"/>
                </a:solidFill>
              </a:rPr>
            </a:br>
            <a:br>
              <a:rPr lang="pt-BR" sz="4400" b="0" noProof="1">
                <a:solidFill>
                  <a:srgbClr val="FF0000"/>
                </a:solidFill>
              </a:rPr>
            </a:br>
            <a:r>
              <a:rPr lang="pt-BR" sz="4400" b="0" noProof="1">
                <a:solidFill>
                  <a:srgbClr val="FF0000"/>
                </a:solidFill>
              </a:rPr>
              <a:t>Usuarios finales prácticas médica e industrial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7BEEE2-9DE3-44FB-BAD8-9DA35FF0AE54}"/>
              </a:ext>
            </a:extLst>
          </p:cNvPr>
          <p:cNvSpPr txBox="1"/>
          <p:nvPr/>
        </p:nvSpPr>
        <p:spPr>
          <a:xfrm>
            <a:off x="6096000" y="5109392"/>
            <a:ext cx="5602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tx2">
                    <a:lumMod val="10000"/>
                  </a:schemeClr>
                </a:solidFill>
              </a:rPr>
              <a:t>Coordinadores áreas temáticas:</a:t>
            </a:r>
          </a:p>
          <a:p>
            <a:r>
              <a:rPr lang="es-CR" dirty="0">
                <a:solidFill>
                  <a:schemeClr val="tx2">
                    <a:lumMod val="10000"/>
                  </a:schemeClr>
                </a:solidFill>
              </a:rPr>
              <a:t>Médica: </a:t>
            </a:r>
            <a:r>
              <a:rPr lang="es-CR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Ing. Fredys Santos G</a:t>
            </a:r>
            <a:r>
              <a:rPr lang="es-CR" dirty="0">
                <a:solidFill>
                  <a:schemeClr val="tx2">
                    <a:lumMod val="10000"/>
                  </a:schemeClr>
                </a:solidFill>
              </a:rPr>
              <a:t>.-Costa Rica</a:t>
            </a:r>
          </a:p>
          <a:p>
            <a:r>
              <a:rPr lang="es-CR" dirty="0">
                <a:solidFill>
                  <a:schemeClr val="tx2">
                    <a:lumMod val="10000"/>
                  </a:schemeClr>
                </a:solidFill>
              </a:rPr>
              <a:t>Industrial: Bruno Scholz-Argentina</a:t>
            </a:r>
          </a:p>
          <a:p>
            <a:r>
              <a:rPr lang="es-CR" dirty="0">
                <a:solidFill>
                  <a:schemeClr val="tx2">
                    <a:lumMod val="10000"/>
                  </a:schemeClr>
                </a:solidFill>
              </a:rPr>
              <a:t>		   	</a:t>
            </a:r>
          </a:p>
        </p:txBody>
      </p:sp>
    </p:spTree>
    <p:extLst>
      <p:ext uri="{BB962C8B-B14F-4D97-AF65-F5344CB8AC3E}">
        <p14:creationId xmlns:p14="http://schemas.microsoft.com/office/powerpoint/2010/main" val="329501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0" dirty="0" err="1">
                <a:solidFill>
                  <a:srgbClr val="FF0000"/>
                </a:solidFill>
              </a:rPr>
              <a:t>Usuarios</a:t>
            </a:r>
            <a:r>
              <a:rPr lang="pt-BR" b="0" dirty="0">
                <a:solidFill>
                  <a:srgbClr val="FF0000"/>
                </a:solidFill>
              </a:rPr>
              <a:t> </a:t>
            </a:r>
            <a:r>
              <a:rPr lang="pt-BR" b="0" dirty="0" err="1">
                <a:solidFill>
                  <a:srgbClr val="FF0000"/>
                </a:solidFill>
              </a:rPr>
              <a:t>finales</a:t>
            </a:r>
            <a:r>
              <a:rPr lang="pt-BR" b="0" dirty="0">
                <a:solidFill>
                  <a:srgbClr val="FF0000"/>
                </a:solidFill>
              </a:rPr>
              <a:t> </a:t>
            </a:r>
            <a:r>
              <a:rPr lang="pt-BR" b="0" dirty="0" err="1">
                <a:solidFill>
                  <a:srgbClr val="FF0000"/>
                </a:solidFill>
              </a:rPr>
              <a:t>prácticas</a:t>
            </a:r>
            <a:r>
              <a:rPr lang="pt-BR" b="0" dirty="0">
                <a:solidFill>
                  <a:srgbClr val="FF0000"/>
                </a:solidFill>
              </a:rPr>
              <a:t> médica e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16E31-1DD9-4AF9-AEC7-C208429C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57" y="2473787"/>
            <a:ext cx="10648289" cy="3937025"/>
          </a:xfrm>
        </p:spPr>
        <p:txBody>
          <a:bodyPr numCol="1">
            <a:normAutofit/>
          </a:bodyPr>
          <a:lstStyle/>
          <a:p>
            <a:r>
              <a:rPr lang="es-AR" u="sng" dirty="0">
                <a:solidFill>
                  <a:srgbClr val="0070C0"/>
                </a:solidFill>
              </a:rPr>
              <a:t>Propósito</a:t>
            </a:r>
          </a:p>
          <a:p>
            <a:endParaRPr lang="es-AR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AR" sz="2000" dirty="0">
                <a:solidFill>
                  <a:srgbClr val="0070C0"/>
                </a:solidFill>
              </a:rPr>
              <a:t>Establecer y fortalecer un grupo permanente de profesionales e instituciones públicas y privadas en la Región Latinoamericana, que como usuarios finales en las prácticas médicas e industriales podamos facilitar la cooperación en la armonización de metodologías, intercambio de conocimientos, entrenamientos y organización de ejercicios prácticos encaminados a fortalecer las habilidades del personal ocupacional expuestos a las radiaciones ionizantes</a:t>
            </a:r>
          </a:p>
          <a:p>
            <a:pPr marL="0" indent="0">
              <a:buNone/>
            </a:pPr>
            <a:endParaRPr lang="es-A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A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59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err="1">
                <a:solidFill>
                  <a:srgbClr val="FF0000"/>
                </a:solidFill>
              </a:rPr>
              <a:t>Usuarios</a:t>
            </a:r>
            <a:r>
              <a:rPr lang="pt-BR" b="0" dirty="0">
                <a:solidFill>
                  <a:srgbClr val="FF0000"/>
                </a:solidFill>
              </a:rPr>
              <a:t> </a:t>
            </a:r>
            <a:r>
              <a:rPr lang="pt-BR" b="0" dirty="0" err="1">
                <a:solidFill>
                  <a:srgbClr val="FF0000"/>
                </a:solidFill>
              </a:rPr>
              <a:t>finales</a:t>
            </a:r>
            <a:r>
              <a:rPr lang="pt-BR" b="0" dirty="0">
                <a:solidFill>
                  <a:srgbClr val="FF0000"/>
                </a:solidFill>
              </a:rPr>
              <a:t> </a:t>
            </a:r>
            <a:r>
              <a:rPr lang="pt-BR" b="0" dirty="0" err="1">
                <a:solidFill>
                  <a:srgbClr val="FF0000"/>
                </a:solidFill>
              </a:rPr>
              <a:t>prácticas</a:t>
            </a:r>
            <a:r>
              <a:rPr lang="pt-BR" b="0" dirty="0">
                <a:solidFill>
                  <a:srgbClr val="FF0000"/>
                </a:solidFill>
              </a:rPr>
              <a:t> médica e industrial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16E31-1DD9-4AF9-AEC7-C208429C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58" y="2347993"/>
            <a:ext cx="4589234" cy="4409268"/>
          </a:xfrm>
        </p:spPr>
        <p:txBody>
          <a:bodyPr numCol="1">
            <a:normAutofit fontScale="92500" lnSpcReduction="20000"/>
          </a:bodyPr>
          <a:lstStyle/>
          <a:p>
            <a:r>
              <a:rPr lang="es-AR" u="sng" dirty="0">
                <a:solidFill>
                  <a:srgbClr val="0070C0"/>
                </a:solidFill>
              </a:rPr>
              <a:t>Objetivos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70C0"/>
                </a:solidFill>
              </a:rPr>
              <a:t>Actualizar y armonizar los conceptos de protección radiológica ocupacional;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70C0"/>
                </a:solidFill>
              </a:rPr>
              <a:t>Esclarecer y fortalecer los métodos y procedimientos de la vigilancia médica ocupacional;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70C0"/>
                </a:solidFill>
              </a:rPr>
              <a:t>Difundir el conocimiento, entre autoridades y usuarios, sobre la protección radiológica ocupacional en las prácticas médica e industrial;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70C0"/>
                </a:solidFill>
              </a:rPr>
              <a:t>Concientizar sobre la realización de buenas practicas en el uso radiaciones ionizantes;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70C0"/>
                </a:solidFill>
              </a:rPr>
              <a:t>Difundir la aplicación y la correcta utilización del equipamiento de radioprotección y dosimetría personal</a:t>
            </a:r>
          </a:p>
          <a:p>
            <a:pPr marL="0" indent="0">
              <a:buNone/>
            </a:pPr>
            <a:endParaRPr lang="es-AR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s-AR" dirty="0">
              <a:solidFill>
                <a:srgbClr val="00B0F0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5DB32CF8-EE5E-49C7-B5D1-CA0A596A5140}"/>
              </a:ext>
            </a:extLst>
          </p:cNvPr>
          <p:cNvSpPr txBox="1">
            <a:spLocks/>
          </p:cNvSpPr>
          <p:nvPr/>
        </p:nvSpPr>
        <p:spPr>
          <a:xfrm>
            <a:off x="6168325" y="2153892"/>
            <a:ext cx="5434738" cy="420041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numCol="1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u="sng" dirty="0">
                <a:solidFill>
                  <a:srgbClr val="0070C0"/>
                </a:solidFill>
              </a:rPr>
              <a:t>Actividades propuestas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70C0"/>
                </a:solidFill>
              </a:rPr>
              <a:t>Promover entre las instituciones miembros, las auditoría externa de pares: 2020 (ORPAS, QUANUM, QUATRO y QUADRIL 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70C0"/>
                </a:solidFill>
              </a:rPr>
              <a:t>Webinar sobre protección radiológica ocupacional en intervencionismo: 2020;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70C0"/>
                </a:solidFill>
              </a:rPr>
              <a:t>Curso regional sobre el uso de dosimetría de cristalino, extremidades y ambiental: 2021;</a:t>
            </a:r>
            <a:endParaRPr lang="es-C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70C0"/>
                </a:solidFill>
              </a:rPr>
              <a:t>Curso de Protección radiológica y operación de proyectores para Gammagrafía Industrial a través del Centro Argentino de Ensayos No Destructivos CAEND 2021;</a:t>
            </a:r>
            <a:endParaRPr lang="es-CR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70C0"/>
                </a:solidFill>
              </a:rPr>
              <a:t>Curso regional para control de calidad y caracterización equipos emisor en práctica de intervencionismo: 2022.</a:t>
            </a:r>
            <a:endParaRPr lang="es-CR" dirty="0">
              <a:solidFill>
                <a:srgbClr val="0070C0"/>
              </a:solidFill>
            </a:endParaRPr>
          </a:p>
          <a:p>
            <a:endParaRPr lang="es-A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4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3605" y="185630"/>
            <a:ext cx="6503643" cy="4792165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es-MX" sz="4000" b="0" noProof="1">
                <a:solidFill>
                  <a:srgbClr val="FF0000"/>
                </a:solidFill>
              </a:rPr>
              <a:t>Area Temática:</a:t>
            </a:r>
            <a:br>
              <a:rPr lang="es-MX" sz="4000" b="0" noProof="1">
                <a:solidFill>
                  <a:srgbClr val="FF0000"/>
                </a:solidFill>
              </a:rPr>
            </a:br>
            <a:br>
              <a:rPr lang="es-MX" sz="4000" b="0" noProof="1">
                <a:solidFill>
                  <a:srgbClr val="FF0000"/>
                </a:solidFill>
              </a:rPr>
            </a:br>
            <a:r>
              <a:rPr lang="es-MX" sz="4000" b="0" noProof="1">
                <a:solidFill>
                  <a:srgbClr val="FF0000"/>
                </a:solidFill>
              </a:rPr>
              <a:t>EVALUACION </a:t>
            </a:r>
            <a:br>
              <a:rPr lang="es-MX" sz="4000" b="0" noProof="1">
                <a:solidFill>
                  <a:srgbClr val="FF0000"/>
                </a:solidFill>
              </a:rPr>
            </a:br>
            <a:r>
              <a:rPr lang="es-MX" sz="4000" b="0" noProof="1">
                <a:solidFill>
                  <a:srgbClr val="FF0000"/>
                </a:solidFill>
              </a:rPr>
              <a:t>DE LA SEGURIDAD.</a:t>
            </a:r>
            <a:endParaRPr lang="pt-BR" sz="4000" b="0" noProof="1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id="{95754A6B-5F90-4D56-B3A6-1288ECB9B0D8}"/>
              </a:ext>
            </a:extLst>
          </p:cNvPr>
          <p:cNvSpPr txBox="1"/>
          <p:nvPr/>
        </p:nvSpPr>
        <p:spPr>
          <a:xfrm>
            <a:off x="6096000" y="5109392"/>
            <a:ext cx="560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accent1">
                    <a:lumMod val="10000"/>
                  </a:schemeClr>
                </a:solidFill>
              </a:rPr>
              <a:t>Coordinadores áreas temáticas:</a:t>
            </a:r>
          </a:p>
          <a:p>
            <a:r>
              <a:rPr lang="es-CR" dirty="0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</a:rPr>
              <a:t>Ramon Lopez</a:t>
            </a:r>
            <a:r>
              <a:rPr lang="es-CR" dirty="0">
                <a:solidFill>
                  <a:schemeClr val="accent1">
                    <a:lumMod val="10000"/>
                  </a:schemeClr>
                </a:solidFill>
              </a:rPr>
              <a:t>- México - CNSNS</a:t>
            </a:r>
          </a:p>
          <a:p>
            <a:r>
              <a:rPr lang="es-CR" dirty="0">
                <a:solidFill>
                  <a:schemeClr val="accent1">
                    <a:lumMod val="10000"/>
                  </a:schemeClr>
                </a:solidFill>
              </a:rPr>
              <a:t>Cruz Dumenigo- Cuba- ONR</a:t>
            </a:r>
          </a:p>
        </p:txBody>
      </p:sp>
    </p:spTree>
    <p:extLst>
      <p:ext uri="{BB962C8B-B14F-4D97-AF65-F5344CB8AC3E}">
        <p14:creationId xmlns:p14="http://schemas.microsoft.com/office/powerpoint/2010/main" val="332335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98E7E-2C77-41ED-838F-910FEA9B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1629"/>
            <a:ext cx="2621592" cy="970450"/>
          </a:xfrm>
        </p:spPr>
        <p:txBody>
          <a:bodyPr/>
          <a:lstStyle/>
          <a:p>
            <a:r>
              <a:rPr lang="es-ES" b="0" dirty="0">
                <a:solidFill>
                  <a:srgbClr val="FF0000"/>
                </a:solidFill>
              </a:rPr>
              <a:t>Objetivos</a:t>
            </a:r>
            <a:endParaRPr lang="pt-BR" b="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2C7611-34E1-4ADF-AA40-A229BD464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0" y="2152357"/>
            <a:ext cx="7167807" cy="4178941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chemeClr val="tx2">
                    <a:lumMod val="10000"/>
                  </a:schemeClr>
                </a:solidFill>
              </a:rPr>
              <a:t>Agrupar los profesionales de AL y Caribe que trabajan Protección Radiológica Ocupacional.</a:t>
            </a:r>
          </a:p>
          <a:p>
            <a:endParaRPr lang="es-ES" sz="2400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es-ES" sz="2400" dirty="0">
                <a:solidFill>
                  <a:schemeClr val="tx2">
                    <a:lumMod val="10000"/>
                  </a:schemeClr>
                </a:solidFill>
              </a:rPr>
              <a:t>Facilitar el intercambio de información</a:t>
            </a:r>
          </a:p>
          <a:p>
            <a:pPr algn="just"/>
            <a:endParaRPr lang="es-ES" sz="2400" dirty="0">
              <a:solidFill>
                <a:schemeClr val="tx2">
                  <a:lumMod val="10000"/>
                </a:schemeClr>
              </a:solidFill>
            </a:endParaRPr>
          </a:p>
          <a:p>
            <a:pPr algn="just"/>
            <a:r>
              <a:rPr lang="es-ES" sz="2400" dirty="0">
                <a:solidFill>
                  <a:schemeClr val="tx2">
                    <a:lumMod val="10000"/>
                  </a:schemeClr>
                </a:solidFill>
              </a:rPr>
              <a:t>Contribuir a la armonización de las políticas y prácticas de protección radiológica ocupacional</a:t>
            </a:r>
            <a:endParaRPr lang="pt-BR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Grupo De Trabalho, Trabalho Em Equipe, Grupo Social png ...">
            <a:extLst>
              <a:ext uri="{FF2B5EF4-FFF2-40B4-BE49-F238E27FC236}">
                <a16:creationId xmlns:a16="http://schemas.microsoft.com/office/drawing/2014/main" id="{39A8F15F-8BFD-4102-BD28-85D8E3DF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3" y="2858411"/>
            <a:ext cx="3465857" cy="30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47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0" dirty="0" err="1">
                <a:solidFill>
                  <a:srgbClr val="FF0000"/>
                </a:solidFill>
              </a:rPr>
              <a:t>Misión</a:t>
            </a:r>
            <a:endParaRPr lang="pt-BR" b="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16E31-1DD9-4AF9-AEC7-C208429C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970496"/>
            <a:ext cx="10256587" cy="39978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FF0000"/>
                </a:solidFill>
              </a:rPr>
              <a:t>A los usuarios finales de la Región de América Latina</a:t>
            </a:r>
            <a:r>
              <a:rPr lang="es-MX" sz="2800" b="1" dirty="0">
                <a:solidFill>
                  <a:srgbClr val="002060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Proporcionar apoyo técnico para llevar a cabo los procesos de las evaluaciones de seguridad de las instalaciones y actividades que usan fuentes de radiaciones ionizantes.</a:t>
            </a:r>
          </a:p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Propiciar un entendimiento efectivo con las Autoridades Reguladoras de esta región que llevan a cabo la Revisión y análisis de estas evaluaciones de seguridad</a:t>
            </a:r>
          </a:p>
        </p:txBody>
      </p:sp>
    </p:spTree>
    <p:extLst>
      <p:ext uri="{BB962C8B-B14F-4D97-AF65-F5344CB8AC3E}">
        <p14:creationId xmlns:p14="http://schemas.microsoft.com/office/powerpoint/2010/main" val="3277878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0" dirty="0">
                <a:solidFill>
                  <a:srgbClr val="FF0000"/>
                </a:solidFill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16E31-1DD9-4AF9-AEC7-C208429C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970496"/>
            <a:ext cx="10256587" cy="39978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Establecer un área permanente de trabajo dentro de la REPROLAM que divulgue las mejores experiencias en  las Evaluaciones de Seguridad. </a:t>
            </a:r>
          </a:p>
          <a:p>
            <a:pPr algn="just"/>
            <a:r>
              <a:rPr lang="es-MX" sz="2800" dirty="0">
                <a:solidFill>
                  <a:srgbClr val="002060"/>
                </a:solidFill>
              </a:rPr>
              <a:t>Promover que se realicen evaluaciones de seguridad que sean adecuadas según los requisitos del GSR Parte 4 del OIEA.</a:t>
            </a:r>
          </a:p>
          <a:p>
            <a:pPr algn="just"/>
            <a:r>
              <a:rPr lang="es-MX" sz="2800" dirty="0">
                <a:solidFill>
                  <a:srgbClr val="002060"/>
                </a:solidFill>
              </a:rPr>
              <a:t>Divulgar el uso de metodologías y herramientas adecuadas para la evaluación de la seguridad</a:t>
            </a:r>
          </a:p>
        </p:txBody>
      </p:sp>
    </p:spTree>
    <p:extLst>
      <p:ext uri="{BB962C8B-B14F-4D97-AF65-F5344CB8AC3E}">
        <p14:creationId xmlns:p14="http://schemas.microsoft.com/office/powerpoint/2010/main" val="2038123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0" dirty="0" err="1">
                <a:solidFill>
                  <a:srgbClr val="FF0000"/>
                </a:solidFill>
              </a:rPr>
              <a:t>Plan</a:t>
            </a:r>
            <a:r>
              <a:rPr lang="pt-BR" b="0" dirty="0">
                <a:solidFill>
                  <a:srgbClr val="FF0000"/>
                </a:solidFill>
              </a:rPr>
              <a:t> de </a:t>
            </a:r>
            <a:r>
              <a:rPr lang="pt-BR" b="0" dirty="0" err="1">
                <a:solidFill>
                  <a:srgbClr val="FF0000"/>
                </a:solidFill>
              </a:rPr>
              <a:t>Trabajo</a:t>
            </a:r>
            <a:endParaRPr lang="pt-BR" b="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16E31-1DD9-4AF9-AEC7-C208429C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970496"/>
            <a:ext cx="10256587" cy="426966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002060"/>
                </a:solidFill>
              </a:rPr>
              <a:t>•	</a:t>
            </a:r>
            <a:r>
              <a:rPr lang="es-MX" sz="2800" dirty="0">
                <a:solidFill>
                  <a:srgbClr val="002060"/>
                </a:solidFill>
              </a:rPr>
              <a:t>Colocar en la REPROLAM un curso general de Evaluación de seguridad con contenidos genéricos que sean de interés para los usuarios finales y reguladores en correspondencia con los Talleres que el OIEA ha realizado sobre este tema en nuestra región</a:t>
            </a:r>
          </a:p>
          <a:p>
            <a:pPr marL="0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•	Realizar cursos Pre-Congresos y/o regionales sobre el tema de Evaluación de Seguridad para usuarios finales y reguladores</a:t>
            </a:r>
          </a:p>
          <a:p>
            <a:pPr marL="0" indent="0" algn="just">
              <a:buNone/>
            </a:pPr>
            <a:endParaRPr lang="es-MX" sz="2800" b="1" dirty="0">
              <a:solidFill>
                <a:srgbClr val="002060"/>
              </a:solidFill>
            </a:endParaRPr>
          </a:p>
          <a:p>
            <a:pPr lvl="3" indent="-342900" algn="just"/>
            <a:r>
              <a:rPr lang="es-MX" sz="2800" b="1" dirty="0">
                <a:solidFill>
                  <a:srgbClr val="002060"/>
                </a:solidFill>
              </a:rPr>
              <a:t>WEBINAR </a:t>
            </a:r>
            <a:r>
              <a:rPr lang="es-MX" sz="2800" b="1" dirty="0">
                <a:solidFill>
                  <a:srgbClr val="FF0000"/>
                </a:solidFill>
              </a:rPr>
              <a:t>Conceptos y requisitos del proceso de evaluación de seguridad de conformidad con la GSR parte 4 en Noviembre de 2020.</a:t>
            </a:r>
          </a:p>
          <a:p>
            <a:pPr marL="0" indent="0" algn="just">
              <a:buNone/>
            </a:pPr>
            <a:endParaRPr lang="es-MX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36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0880" y="571523"/>
            <a:ext cx="5783432" cy="2951853"/>
          </a:xfrm>
          <a:effectLst/>
        </p:spPr>
        <p:txBody>
          <a:bodyPr rtlCol="0" anchor="ctr">
            <a:normAutofit/>
          </a:bodyPr>
          <a:lstStyle/>
          <a:p>
            <a:r>
              <a:rPr lang="pt-BR" sz="4000" b="0" noProof="1">
                <a:solidFill>
                  <a:srgbClr val="FF0000"/>
                </a:solidFill>
              </a:rPr>
              <a:t>Area Temática:</a:t>
            </a:r>
            <a:br>
              <a:rPr lang="pt-BR" sz="4000" b="0" noProof="1">
                <a:solidFill>
                  <a:srgbClr val="FF0000"/>
                </a:solidFill>
              </a:rPr>
            </a:br>
            <a:br>
              <a:rPr lang="pt-BR" sz="4000" b="0" noProof="1">
                <a:solidFill>
                  <a:srgbClr val="FF0000"/>
                </a:solidFill>
              </a:rPr>
            </a:br>
            <a:r>
              <a:rPr lang="pt-BR" sz="4000" b="0" noProof="1">
                <a:solidFill>
                  <a:srgbClr val="FF0000"/>
                </a:solidFill>
              </a:rPr>
              <a:t>Cultura de Seguridad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  <p:sp>
        <p:nvSpPr>
          <p:cNvPr id="6" name="CuadroTexto 2">
            <a:extLst>
              <a:ext uri="{FF2B5EF4-FFF2-40B4-BE49-F238E27FC236}">
                <a16:creationId xmlns:a16="http://schemas.microsoft.com/office/drawing/2014/main" id="{3471355D-5EA7-4ED2-A726-F4809691B932}"/>
              </a:ext>
            </a:extLst>
          </p:cNvPr>
          <p:cNvSpPr txBox="1"/>
          <p:nvPr/>
        </p:nvSpPr>
        <p:spPr>
          <a:xfrm>
            <a:off x="6095999" y="5235227"/>
            <a:ext cx="560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solidFill>
                  <a:schemeClr val="accent1">
                    <a:lumMod val="10000"/>
                  </a:schemeClr>
                </a:solidFill>
              </a:rPr>
              <a:t>Coordinadores áreas temáticas:</a:t>
            </a:r>
          </a:p>
          <a:p>
            <a:r>
              <a:rPr lang="es-CR" dirty="0">
                <a:solidFill>
                  <a:schemeClr val="accent1">
                    <a:lumMod val="10000"/>
                  </a:schemeClr>
                </a:solidFill>
              </a:rPr>
              <a:t>Ruben Ferro- Cuba </a:t>
            </a:r>
          </a:p>
          <a:p>
            <a:r>
              <a:rPr lang="es-CR" dirty="0">
                <a:solidFill>
                  <a:schemeClr val="accent1">
                    <a:lumMod val="10000"/>
                  </a:schemeClr>
                </a:solidFill>
                <a:highlight>
                  <a:srgbClr val="FFFF00"/>
                </a:highlight>
              </a:rPr>
              <a:t>Renan Ramirez- </a:t>
            </a:r>
            <a:r>
              <a:rPr lang="es-CR" dirty="0" err="1">
                <a:solidFill>
                  <a:schemeClr val="accent1">
                    <a:lumMod val="10000"/>
                  </a:schemeClr>
                </a:solidFill>
              </a:rPr>
              <a:t>Peru</a:t>
            </a:r>
            <a:endParaRPr lang="es-CR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7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67" y="430410"/>
            <a:ext cx="7706983" cy="970450"/>
          </a:xfrm>
        </p:spPr>
        <p:txBody>
          <a:bodyPr/>
          <a:lstStyle/>
          <a:p>
            <a:r>
              <a:rPr lang="pt-BR" b="0" dirty="0">
                <a:solidFill>
                  <a:srgbClr val="FF0000"/>
                </a:solidFill>
              </a:rPr>
              <a:t>Programa propuesto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216E31-1DD9-4AF9-AEC7-C208429C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970496"/>
            <a:ext cx="10554574" cy="4154533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2">
                    <a:lumMod val="25000"/>
                  </a:schemeClr>
                </a:solidFill>
              </a:rPr>
              <a:t>Objetivo: Difusión y promoción del desarrollo de la Cultura de Seguridad</a:t>
            </a:r>
          </a:p>
          <a:p>
            <a:r>
              <a:rPr lang="pt-BR" sz="2800" dirty="0">
                <a:solidFill>
                  <a:schemeClr val="tx2">
                    <a:lumMod val="25000"/>
                  </a:schemeClr>
                </a:solidFill>
              </a:rPr>
              <a:t>Meta: Establecer espacio de consulta y asesoría sobre los elementos de la Cultura de Seguridad</a:t>
            </a:r>
          </a:p>
          <a:p>
            <a:r>
              <a:rPr lang="pt-BR" sz="2800" dirty="0">
                <a:solidFill>
                  <a:schemeClr val="tx2">
                    <a:lumMod val="25000"/>
                  </a:schemeClr>
                </a:solidFill>
              </a:rPr>
              <a:t>Medios:</a:t>
            </a:r>
          </a:p>
          <a:p>
            <a:pPr lvl="1">
              <a:buFontTx/>
              <a:buChar char="-"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</a:rPr>
              <a:t>Información visual y escrita </a:t>
            </a:r>
          </a:p>
          <a:p>
            <a:pPr lvl="1">
              <a:buFontTx/>
              <a:buChar char="-"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</a:rPr>
              <a:t>Encuestas de estado</a:t>
            </a:r>
          </a:p>
          <a:p>
            <a:pPr lvl="1">
              <a:buFontTx/>
              <a:buChar char="-"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</a:rPr>
              <a:t>Desarrollo de videoconferencias</a:t>
            </a:r>
          </a:p>
        </p:txBody>
      </p:sp>
    </p:spTree>
    <p:extLst>
      <p:ext uri="{BB962C8B-B14F-4D97-AF65-F5344CB8AC3E}">
        <p14:creationId xmlns:p14="http://schemas.microsoft.com/office/powerpoint/2010/main" val="2006778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CF0E2-5B8E-4A48-9592-06FEA2BD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907" y="455577"/>
            <a:ext cx="7706983" cy="970450"/>
          </a:xfrm>
        </p:spPr>
        <p:txBody>
          <a:bodyPr/>
          <a:lstStyle/>
          <a:p>
            <a:r>
              <a:rPr lang="pt-BR" b="0" dirty="0">
                <a:solidFill>
                  <a:srgbClr val="FF0000"/>
                </a:solidFill>
              </a:rPr>
              <a:t>Cronograma y acciones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AE9895-3697-4217-9CBA-A910598E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911124"/>
            <a:ext cx="10554574" cy="4692876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Información visual --- A emitir en Diciembre 2020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pt-BR" sz="2000" dirty="0">
                <a:solidFill>
                  <a:schemeClr val="tx2">
                    <a:lumMod val="25000"/>
                  </a:schemeClr>
                </a:solidFill>
              </a:rPr>
              <a:t>Objetivo: Dar a conocer los fundamentos y características de la Cultura de 	Seguridad (Qué es Cultura de Seguridad)(Elementos Básicos de la Cultura de 	Seguridad (Basado en la Guía del FORO)) – Presentaciones PWPoint y promover 	Guía del FORO</a:t>
            </a:r>
          </a:p>
          <a:p>
            <a:r>
              <a:rPr lang="pt-BR" sz="2400" dirty="0">
                <a:solidFill>
                  <a:srgbClr val="FF0000"/>
                </a:solidFill>
              </a:rPr>
              <a:t>Preparación de encuesta y circulación a interesados - A remitir en Enero de 2021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</a:rPr>
              <a:t>	</a:t>
            </a:r>
            <a:r>
              <a:rPr lang="pt-BR" sz="2000" dirty="0">
                <a:solidFill>
                  <a:schemeClr val="tx2">
                    <a:lumMod val="25000"/>
                  </a:schemeClr>
                </a:solidFill>
              </a:rPr>
              <a:t>Objetivo: Tener información del estado de conocimiento sobre Cultura de 	Seguridad en la región (o al menos de las partes interesadas – 2 meses) - Encuesta</a:t>
            </a:r>
          </a:p>
          <a:p>
            <a:r>
              <a:rPr lang="pt-BR" sz="2400" dirty="0">
                <a:solidFill>
                  <a:srgbClr val="FF0000"/>
                </a:solidFill>
              </a:rPr>
              <a:t>Videoconferencias – a partir de Abril de 2021 (según respuestas a encuestas)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</a:rPr>
              <a:t>	Objetivo: Difundir conocimientos sobre los principios y características de la 	Cultura de Seguridad (pueden ser varias) – Videoconferencia</a:t>
            </a:r>
            <a:endParaRPr lang="pt-BR" sz="24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95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3552" y="194021"/>
            <a:ext cx="7303703" cy="4170728"/>
          </a:xfrm>
          <a:effectLst/>
        </p:spPr>
        <p:txBody>
          <a:bodyPr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4400" b="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MIEMBROS EFECTIVOS DE CADA AREA TEMÁTICA </a:t>
            </a:r>
            <a:br>
              <a:rPr lang="pt-BR" sz="4400" b="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4400" b="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 PAIS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60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502" y="586336"/>
            <a:ext cx="8516985" cy="970450"/>
          </a:xfrm>
        </p:spPr>
        <p:txBody>
          <a:bodyPr/>
          <a:lstStyle/>
          <a:p>
            <a:r>
              <a:rPr lang="pt-BR" sz="4000" b="0" noProof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MIEMBROS EFECTIVOS DE CADA ÁREA TEMÁTICA POR PAÍS</a:t>
            </a:r>
            <a:endParaRPr lang="pt-BR" b="0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8D8C22-0AD6-491E-985F-6C95EA0A96B4}"/>
              </a:ext>
            </a:extLst>
          </p:cNvPr>
          <p:cNvSpPr txBox="1"/>
          <p:nvPr/>
        </p:nvSpPr>
        <p:spPr>
          <a:xfrm>
            <a:off x="6089374" y="1127341"/>
            <a:ext cx="610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400" dirty="0">
                <a:solidFill>
                  <a:schemeClr val="tx2">
                    <a:lumMod val="10000"/>
                  </a:schemeClr>
                </a:solidFill>
                <a:latin typeface="orange juice" panose="02000000000000000000" pitchFamily="2" charset="0"/>
              </a:rPr>
              <a:t>Agosto 12, 2020</a:t>
            </a:r>
          </a:p>
          <a:p>
            <a:pPr algn="r"/>
            <a:r>
              <a:rPr lang="es-ES" sz="2400" dirty="0">
                <a:solidFill>
                  <a:schemeClr val="tx2">
                    <a:lumMod val="10000"/>
                  </a:schemeClr>
                </a:solidFill>
                <a:latin typeface="orange juice" panose="02000000000000000000" pitchFamily="2" charset="0"/>
              </a:rPr>
              <a:t>TOTAL MIEMBROS EFECTIVOS= 108</a:t>
            </a:r>
            <a:endParaRPr lang="es-AR" sz="2400" dirty="0">
              <a:solidFill>
                <a:schemeClr val="tx2">
                  <a:lumMod val="10000"/>
                </a:schemeClr>
              </a:solidFill>
              <a:latin typeface="orange juice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D1ECE6-C9B1-48B2-8D97-4CDCC5A36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3" b="803"/>
          <a:stretch/>
        </p:blipFill>
        <p:spPr>
          <a:xfrm>
            <a:off x="107995" y="2057400"/>
            <a:ext cx="3755956" cy="43520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B53425-C503-4F5D-8049-C8DFD50F0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243" y="4170082"/>
            <a:ext cx="2019300" cy="17716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41D40EA-E6D8-4DB7-B652-A06EA43A1C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82" b="1143"/>
          <a:stretch/>
        </p:blipFill>
        <p:spPr>
          <a:xfrm>
            <a:off x="3817600" y="2166647"/>
            <a:ext cx="4155446" cy="42428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BCCC0F6-FBA0-4A27-B633-3FCAA11D7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71" y="4189960"/>
            <a:ext cx="1962150" cy="17049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B2980C1-E3A5-4745-9CC4-8CCAA3E973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5103" y="2166646"/>
            <a:ext cx="3981450" cy="435209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1BF38A-6E49-4376-93C6-974B95FC2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3755" y="3970885"/>
            <a:ext cx="2000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6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502" y="586336"/>
            <a:ext cx="8516985" cy="970450"/>
          </a:xfrm>
        </p:spPr>
        <p:txBody>
          <a:bodyPr/>
          <a:lstStyle/>
          <a:p>
            <a:r>
              <a:rPr lang="pt-BR" sz="4000" b="0" noProof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MIEMBROS EFECTIVOS DE CADA ÁREA TEMÁTICA POR PAÍS</a:t>
            </a:r>
            <a:endParaRPr lang="pt-BR" b="0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8D8C22-0AD6-491E-985F-6C95EA0A96B4}"/>
              </a:ext>
            </a:extLst>
          </p:cNvPr>
          <p:cNvSpPr txBox="1"/>
          <p:nvPr/>
        </p:nvSpPr>
        <p:spPr>
          <a:xfrm>
            <a:off x="7496186" y="1285650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10000"/>
                  </a:schemeClr>
                </a:solidFill>
                <a:latin typeface="orange juice" panose="02000000000000000000" pitchFamily="2" charset="0"/>
              </a:rPr>
              <a:t>Agosto 12, 2020</a:t>
            </a:r>
            <a:endParaRPr lang="es-AR" sz="2800" dirty="0">
              <a:solidFill>
                <a:schemeClr val="tx2">
                  <a:lumMod val="10000"/>
                </a:schemeClr>
              </a:solidFill>
              <a:latin typeface="orange juice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417AFA-EE5C-4D1B-9D74-86E1944B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7" y="2256100"/>
            <a:ext cx="3771900" cy="43037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F9FB21-BD61-4A29-B426-29038937F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422" y="4193691"/>
            <a:ext cx="2200275" cy="18669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125DB63-C0B9-488A-8685-BB0BF9836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393" y="2256100"/>
            <a:ext cx="3762375" cy="43037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7DC101-394B-4DDB-8410-457745A20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141" y="4269891"/>
            <a:ext cx="2466975" cy="18192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E8F062C-C93C-4639-BC5C-6CDF03B0F1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81" b="509"/>
          <a:stretch/>
        </p:blipFill>
        <p:spPr>
          <a:xfrm>
            <a:off x="7931116" y="2256100"/>
            <a:ext cx="3793365" cy="41546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94BA02C-440F-4A57-B59B-F8D6DB5B0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1381" y="4312753"/>
            <a:ext cx="19431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2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502" y="586336"/>
            <a:ext cx="8516985" cy="970450"/>
          </a:xfrm>
        </p:spPr>
        <p:txBody>
          <a:bodyPr/>
          <a:lstStyle/>
          <a:p>
            <a:r>
              <a:rPr lang="pt-BR" sz="4000" b="0" noProof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MIEMBROS EFECTIVOS DE CADA ÁREA TEMÁTICA POR PAÍS</a:t>
            </a:r>
            <a:endParaRPr lang="pt-BR" b="0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BF9EAB-D659-4F9F-81DB-6B9157E1A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21" y="2171701"/>
            <a:ext cx="5834272" cy="43731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806DBC-DF7A-4E4B-BC1A-CF2209EC1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257" y="3967992"/>
            <a:ext cx="2085975" cy="1752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6444575-4BB6-424D-81B1-AE1ABBB7B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607" y="2256100"/>
            <a:ext cx="5834272" cy="43731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2AB5E8-E777-4152-9351-60C63EA34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9530" y="4070695"/>
            <a:ext cx="1981200" cy="18573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367DD02-4192-4597-AA2C-82306BCBA7D6}"/>
              </a:ext>
            </a:extLst>
          </p:cNvPr>
          <p:cNvSpPr txBox="1"/>
          <p:nvPr/>
        </p:nvSpPr>
        <p:spPr>
          <a:xfrm>
            <a:off x="7496186" y="1285650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10000"/>
                  </a:schemeClr>
                </a:solidFill>
                <a:latin typeface="orange juice" panose="02000000000000000000" pitchFamily="2" charset="0"/>
              </a:rPr>
              <a:t>Agosto 12, 2020</a:t>
            </a:r>
            <a:endParaRPr lang="es-AR" sz="2800" dirty="0">
              <a:solidFill>
                <a:schemeClr val="tx2">
                  <a:lumMod val="10000"/>
                </a:schemeClr>
              </a:solidFill>
              <a:latin typeface="orange jui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6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22E5DA-B1F4-417B-B341-78066F09E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489" y="2014332"/>
            <a:ext cx="6491798" cy="5141842"/>
          </a:xfrm>
        </p:spPr>
        <p:txBody>
          <a:bodyPr>
            <a:normAutofit fontScale="40000" lnSpcReduction="20000"/>
          </a:bodyPr>
          <a:lstStyle/>
          <a:p>
            <a:endParaRPr lang="es-419" sz="2400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419" sz="60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Promover o apoyar reuniones, foros, talleres y conferencias donde se puedan discutir </a:t>
            </a:r>
            <a:r>
              <a:rPr lang="es-419" sz="6000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aspectos que sean de interés para la RED</a:t>
            </a:r>
          </a:p>
          <a:p>
            <a:endParaRPr lang="es-419" sz="6000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419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Apoyar y promover publicaciones científicas dedicadas a aplicaciones de las radiaciones ionizantes y a la protección radiológica.</a:t>
            </a:r>
            <a:endParaRPr lang="pt-BR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419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Organizar y apoyar la realización de ejercicios de </a:t>
            </a:r>
            <a:r>
              <a:rPr lang="es-419" sz="6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intercomparaciones</a:t>
            </a:r>
            <a:r>
              <a:rPr lang="es-419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regional en las temáticas de interés.</a:t>
            </a:r>
            <a:endParaRPr lang="pt-BR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5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2052" name="Picture 4" descr="Como trabalhar bem em equipe? - Ponto RH">
            <a:extLst>
              <a:ext uri="{FF2B5EF4-FFF2-40B4-BE49-F238E27FC236}">
                <a16:creationId xmlns:a16="http://schemas.microsoft.com/office/drawing/2014/main" id="{85708A6C-0644-4C6A-AD9A-E264BB98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0" y="2281240"/>
            <a:ext cx="4287859" cy="428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0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502" y="586336"/>
            <a:ext cx="8516985" cy="970450"/>
          </a:xfrm>
        </p:spPr>
        <p:txBody>
          <a:bodyPr/>
          <a:lstStyle/>
          <a:p>
            <a:r>
              <a:rPr lang="pt-BR" sz="4000" b="0" noProof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MIEMBROS ASPIRANTES DE CADA AREA TEMÁTICA</a:t>
            </a:r>
            <a:endParaRPr lang="pt-BR" b="0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67DD02-4192-4597-AA2C-82306BCBA7D6}"/>
              </a:ext>
            </a:extLst>
          </p:cNvPr>
          <p:cNvSpPr txBox="1"/>
          <p:nvPr/>
        </p:nvSpPr>
        <p:spPr>
          <a:xfrm>
            <a:off x="7496186" y="1285650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10000"/>
                  </a:schemeClr>
                </a:solidFill>
                <a:latin typeface="orange juice" panose="02000000000000000000" pitchFamily="2" charset="0"/>
              </a:rPr>
              <a:t>Agosto 12, 2020</a:t>
            </a:r>
            <a:endParaRPr lang="es-AR" sz="2800" dirty="0">
              <a:solidFill>
                <a:schemeClr val="tx2">
                  <a:lumMod val="10000"/>
                </a:schemeClr>
              </a:solidFill>
              <a:latin typeface="orange juice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562BA8D-91FB-4CF9-AFEB-1F6EC134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7" y="3014248"/>
            <a:ext cx="4056701" cy="27603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7F3948A-5274-4E70-9F1F-2EFEAD2B1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532" y="2728290"/>
            <a:ext cx="3172861" cy="191328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13627F5-2453-44C1-8DFA-DDDA2331FF87}"/>
              </a:ext>
            </a:extLst>
          </p:cNvPr>
          <p:cNvSpPr txBox="1"/>
          <p:nvPr/>
        </p:nvSpPr>
        <p:spPr>
          <a:xfrm>
            <a:off x="5586722" y="2081959"/>
            <a:ext cx="482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C0000"/>
                </a:solidFill>
                <a:latin typeface="Corbel" panose="020B0503020204020204" pitchFamily="34" charset="0"/>
              </a:rPr>
              <a:t>TOTAL DE MIEMBROS ASPIRANTES DE DOSIMETRÍA BIOLÓGICA</a:t>
            </a:r>
            <a:endParaRPr lang="es-AR" b="1" dirty="0">
              <a:solidFill>
                <a:srgbClr val="CC000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6A17844-1CD0-437D-9032-8F39F2CBA084}"/>
              </a:ext>
            </a:extLst>
          </p:cNvPr>
          <p:cNvSpPr txBox="1"/>
          <p:nvPr/>
        </p:nvSpPr>
        <p:spPr>
          <a:xfrm>
            <a:off x="4818409" y="4641573"/>
            <a:ext cx="6808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CC0000"/>
                </a:solidFill>
                <a:latin typeface="Corbel" panose="020B0503020204020204" pitchFamily="34" charset="0"/>
              </a:rPr>
              <a:t>TOTAL DE MIEMBROS ASPIRANTES DE DOSIMETRÍA INTERNA, METROLOGÍA Y CALIBRACIÓN, CULTURA DE SEGURIDAD, EVALUACIÓN DE SEGURIDAD Y USUARIOS FINALES</a:t>
            </a:r>
            <a:endParaRPr lang="es-AR" sz="1600" b="1" dirty="0">
              <a:solidFill>
                <a:srgbClr val="CC0000"/>
              </a:solidFill>
              <a:latin typeface="Corbel" panose="020B0503020204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F0C8F25-1BD3-476F-99C5-B0F085BFF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86" y="5572350"/>
            <a:ext cx="1885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79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1490C-A335-4B89-B7C6-8099A59F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502" y="315200"/>
            <a:ext cx="8516985" cy="970450"/>
          </a:xfrm>
        </p:spPr>
        <p:txBody>
          <a:bodyPr/>
          <a:lstStyle/>
          <a:p>
            <a:r>
              <a:rPr lang="pt-BR" sz="4000" b="0" noProof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LISTA DE INSTITUCIONES ASOCIADAS</a:t>
            </a:r>
            <a:endParaRPr lang="pt-BR" b="0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67DD02-4192-4597-AA2C-82306BCBA7D6}"/>
              </a:ext>
            </a:extLst>
          </p:cNvPr>
          <p:cNvSpPr txBox="1"/>
          <p:nvPr/>
        </p:nvSpPr>
        <p:spPr>
          <a:xfrm>
            <a:off x="7496186" y="1285650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tx2">
                    <a:lumMod val="10000"/>
                  </a:schemeClr>
                </a:solidFill>
                <a:latin typeface="orange juice" panose="02000000000000000000" pitchFamily="2" charset="0"/>
              </a:rPr>
              <a:t>Agosto 12, 2020</a:t>
            </a:r>
            <a:endParaRPr lang="es-AR" sz="2800" dirty="0">
              <a:solidFill>
                <a:schemeClr val="tx2">
                  <a:lumMod val="10000"/>
                </a:schemeClr>
              </a:solidFill>
              <a:latin typeface="orange juice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021F68-B822-4925-9044-31596CAE1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07" y="2239829"/>
            <a:ext cx="8516985" cy="4372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381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617FD-A3DD-4B1B-A618-8B7F44A2D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7713" y="705747"/>
            <a:ext cx="6370404" cy="4792165"/>
          </a:xfrm>
          <a:effectLst/>
        </p:spPr>
        <p:txBody>
          <a:bodyPr rtlCol="0" anchor="ctr">
            <a:normAutofit/>
          </a:bodyPr>
          <a:lstStyle/>
          <a:p>
            <a:pPr algn="ctr"/>
            <a:r>
              <a:rPr lang="pt-BR" noProof="1">
                <a:solidFill>
                  <a:srgbClr val="FF0000"/>
                </a:solidFill>
              </a:rPr>
              <a:t>GRACIAS.</a:t>
            </a:r>
            <a:endParaRPr lang="pt-BR" sz="3200" noProof="1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A1F9CB-7346-4174-B57B-ED0744BA9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5" y="2128008"/>
            <a:ext cx="3512150" cy="23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9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F0A47-C3E2-4283-B1CC-09F14B9A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040" y="514299"/>
            <a:ext cx="3849910" cy="970450"/>
          </a:xfrm>
        </p:spPr>
        <p:txBody>
          <a:bodyPr/>
          <a:lstStyle/>
          <a:p>
            <a:r>
              <a:rPr lang="pt-BR" dirty="0" err="1">
                <a:solidFill>
                  <a:srgbClr val="FF0000"/>
                </a:solidFill>
              </a:rPr>
              <a:t>Composición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2F6908-7431-440C-AEA7-F9C0BCB72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400" b="1" dirty="0">
                <a:solidFill>
                  <a:schemeClr val="tx2">
                    <a:lumMod val="10000"/>
                  </a:schemeClr>
                </a:solidFill>
              </a:rPr>
              <a:t>Comitê Directivo ( 5 membros)- 3 años</a:t>
            </a:r>
          </a:p>
          <a:p>
            <a:endParaRPr lang="pt-BR" sz="2400" b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pt-BR" sz="2400" b="1" dirty="0" err="1">
                <a:solidFill>
                  <a:schemeClr val="tx2">
                    <a:lumMod val="10000"/>
                  </a:schemeClr>
                </a:solidFill>
              </a:rPr>
              <a:t>Inocencia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</a:rPr>
              <a:t> Peralta- Paraguai</a:t>
            </a:r>
          </a:p>
          <a:p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Leslie </a:t>
            </a:r>
            <a:r>
              <a:rPr lang="en-US" sz="2600" b="1" dirty="0" err="1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Vironneau</a:t>
            </a:r>
            <a:r>
              <a:rPr lang="en-US" sz="26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Chile</a:t>
            </a:r>
            <a:endParaRPr lang="pt-BR" sz="2600" b="1" dirty="0">
              <a:solidFill>
                <a:schemeClr val="tx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solidFill>
                  <a:schemeClr val="tx2">
                    <a:lumMod val="10000"/>
                  </a:schemeClr>
                </a:solidFill>
              </a:rPr>
              <a:t>Erica </a:t>
            </a:r>
            <a:r>
              <a:rPr lang="pt-BR" sz="2400" b="1" dirty="0" err="1">
                <a:solidFill>
                  <a:schemeClr val="tx2">
                    <a:lumMod val="10000"/>
                  </a:schemeClr>
                </a:solidFill>
              </a:rPr>
              <a:t>Pedemonti</a:t>
            </a:r>
            <a:r>
              <a:rPr lang="pt-BR" sz="2400" b="1" dirty="0">
                <a:solidFill>
                  <a:schemeClr val="tx2">
                    <a:lumMod val="10000"/>
                  </a:schemeClr>
                </a:solidFill>
              </a:rPr>
              <a:t> - Argentina</a:t>
            </a:r>
          </a:p>
          <a:p>
            <a:r>
              <a:rPr lang="pt-BR" sz="2400" b="1" dirty="0">
                <a:solidFill>
                  <a:schemeClr val="tx2">
                    <a:lumMod val="10000"/>
                  </a:schemeClr>
                </a:solidFill>
              </a:rPr>
              <a:t>Daniel Molina- Cuba</a:t>
            </a:r>
          </a:p>
          <a:p>
            <a:r>
              <a:rPr lang="pt-BR" sz="2400" b="1" dirty="0">
                <a:solidFill>
                  <a:schemeClr val="tx2">
                    <a:lumMod val="10000"/>
                  </a:schemeClr>
                </a:solidFill>
              </a:rPr>
              <a:t>Helen Khoury – </a:t>
            </a:r>
            <a:r>
              <a:rPr lang="pt-BR" sz="2400" b="1" dirty="0" err="1">
                <a:solidFill>
                  <a:schemeClr val="tx2">
                    <a:lumMod val="10000"/>
                  </a:schemeClr>
                </a:solidFill>
              </a:rPr>
              <a:t>Brazil</a:t>
            </a:r>
            <a:endParaRPr lang="pt-BR" sz="2400" b="1" dirty="0">
              <a:solidFill>
                <a:schemeClr val="tx2">
                  <a:lumMod val="10000"/>
                </a:schemeClr>
              </a:solidFill>
            </a:endParaRPr>
          </a:p>
          <a:p>
            <a:endParaRPr lang="pt-BR" sz="2400" b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es-419" sz="2800" b="1" dirty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Rodolfo Cruz Suarez- IAEA-Interlocutor con OIEA</a:t>
            </a:r>
            <a:endParaRPr lang="pt-BR" sz="2800" b="1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8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C278645-E8E8-4CBB-89BF-D030D405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49" y="2309134"/>
            <a:ext cx="2645921" cy="3636511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1">
                    <a:lumMod val="10000"/>
                  </a:schemeClr>
                </a:solidFill>
                <a:latin typeface="+mj-lt"/>
              </a:rPr>
              <a:t>Áreas Temáticas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46AA608-B9E1-45DB-B110-51BE6A94A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09" y="59636"/>
            <a:ext cx="7960042" cy="67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6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425" y="427130"/>
            <a:ext cx="4764310" cy="970450"/>
          </a:xfrm>
        </p:spPr>
        <p:txBody>
          <a:bodyPr/>
          <a:lstStyle/>
          <a:p>
            <a:r>
              <a:rPr lang="en-US" b="0" dirty="0" err="1">
                <a:solidFill>
                  <a:srgbClr val="FF0000"/>
                </a:solidFill>
              </a:rPr>
              <a:t>Algunas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rgbClr val="FF0000"/>
                </a:solidFill>
              </a:rPr>
              <a:t>acciones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Revisión</a:t>
            </a:r>
            <a:r>
              <a:rPr lang="en-US" sz="2400" dirty="0">
                <a:solidFill>
                  <a:srgbClr val="002060"/>
                </a:solidFill>
              </a:rPr>
              <a:t> de los </a:t>
            </a:r>
            <a:r>
              <a:rPr lang="en-US" sz="2400" dirty="0" err="1">
                <a:solidFill>
                  <a:srgbClr val="002060"/>
                </a:solidFill>
              </a:rPr>
              <a:t>Estatutos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Participación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en</a:t>
            </a:r>
            <a:r>
              <a:rPr lang="en-US" sz="2400" dirty="0">
                <a:solidFill>
                  <a:srgbClr val="002060"/>
                </a:solidFill>
              </a:rPr>
              <a:t> 49 </a:t>
            </a:r>
            <a:r>
              <a:rPr lang="en-US" sz="2400" dirty="0" err="1">
                <a:solidFill>
                  <a:srgbClr val="002060"/>
                </a:solidFill>
              </a:rPr>
              <a:t>Congreso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Brasileiro</a:t>
            </a:r>
            <a:r>
              <a:rPr lang="en-US" sz="2400" dirty="0">
                <a:solidFill>
                  <a:srgbClr val="002060"/>
                </a:solidFill>
              </a:rPr>
              <a:t> de </a:t>
            </a:r>
            <a:r>
              <a:rPr lang="en-US" sz="2400" dirty="0" err="1">
                <a:solidFill>
                  <a:srgbClr val="002060"/>
                </a:solidFill>
              </a:rPr>
              <a:t>Radiologia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Organización</a:t>
            </a:r>
            <a:r>
              <a:rPr lang="en-US" sz="2400" dirty="0">
                <a:solidFill>
                  <a:srgbClr val="002060"/>
                </a:solidFill>
              </a:rPr>
              <a:t> de webinars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8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2087" y="412822"/>
            <a:ext cx="6383385" cy="970450"/>
          </a:xfrm>
        </p:spPr>
        <p:txBody>
          <a:bodyPr/>
          <a:lstStyle/>
          <a:p>
            <a:r>
              <a:rPr lang="en-US" b="0" dirty="0" err="1">
                <a:solidFill>
                  <a:srgbClr val="FF0000"/>
                </a:solidFill>
              </a:rPr>
              <a:t>Organización</a:t>
            </a:r>
            <a:r>
              <a:rPr lang="en-US" b="0" dirty="0">
                <a:solidFill>
                  <a:srgbClr val="FF0000"/>
                </a:solidFill>
              </a:rPr>
              <a:t> de webinars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957" y="2808667"/>
            <a:ext cx="11838710" cy="3636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</a:rPr>
              <a:t>El Prototipo de Registro Nacional de Dosis para América Latina- </a:t>
            </a:r>
            <a:r>
              <a:rPr lang="es-ES" sz="2400" dirty="0">
                <a:solidFill>
                  <a:srgbClr val="C00000"/>
                </a:solidFill>
              </a:rPr>
              <a:t>Octubre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</a:rPr>
              <a:t>Protección radiológica ocupacional e intervencionismo- </a:t>
            </a:r>
            <a:r>
              <a:rPr lang="es-ES" sz="2400" dirty="0">
                <a:solidFill>
                  <a:srgbClr val="C00000"/>
                </a:solidFill>
              </a:rPr>
              <a:t>Noviembre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</a:rPr>
              <a:t>Conceptos y requisitos del proceso de evaluación de seguridad de conformidad con la GSR parte 4- </a:t>
            </a:r>
            <a:r>
              <a:rPr lang="es-ES" sz="2400" dirty="0">
                <a:solidFill>
                  <a:srgbClr val="C00000"/>
                </a:solidFill>
              </a:rPr>
              <a:t>Diciembre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</a:rPr>
              <a:t>Dosimetría de extremidades y cristalino en prácticas médicas- </a:t>
            </a:r>
            <a:r>
              <a:rPr lang="es-ES" sz="2400" dirty="0">
                <a:solidFill>
                  <a:srgbClr val="C00000"/>
                </a:solidFill>
              </a:rPr>
              <a:t>Marzo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Bases para la Dosimetría Interna -</a:t>
            </a:r>
            <a:r>
              <a:rPr lang="es-ES" sz="2400" dirty="0">
                <a:solidFill>
                  <a:srgbClr val="C00000"/>
                </a:solidFill>
              </a:rPr>
              <a:t>Abril</a:t>
            </a:r>
            <a:endParaRPr lang="es-ES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Uso de la </a:t>
            </a:r>
            <a:r>
              <a:rPr lang="es-ES" sz="2400" dirty="0" err="1">
                <a:solidFill>
                  <a:schemeClr val="accent1">
                    <a:lumMod val="25000"/>
                  </a:schemeClr>
                </a:solidFill>
              </a:rPr>
              <a:t>dosimetria</a:t>
            </a:r>
            <a:r>
              <a:rPr lang="es-ES" sz="2400" dirty="0">
                <a:solidFill>
                  <a:schemeClr val="accent1">
                    <a:lumMod val="25000"/>
                  </a:schemeClr>
                </a:solidFill>
              </a:rPr>
              <a:t> computacional en accidentes radiológicos- </a:t>
            </a:r>
            <a:r>
              <a:rPr lang="es-ES" sz="2400" dirty="0">
                <a:solidFill>
                  <a:srgbClr val="C00000"/>
                </a:solidFill>
              </a:rPr>
              <a:t>Mayo</a:t>
            </a:r>
            <a:endParaRPr lang="es-ES" sz="2400" dirty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91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Personalizada 5">
      <a:dk1>
        <a:srgbClr val="FFFFFF"/>
      </a:dk1>
      <a:lt1>
        <a:sysClr val="window" lastClr="FFFFFF"/>
      </a:lt1>
      <a:dk2>
        <a:srgbClr val="FFFFFF"/>
      </a:dk2>
      <a:lt2>
        <a:srgbClr val="EAE5EB"/>
      </a:lt2>
      <a:accent1>
        <a:srgbClr val="D9EDF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Times New Roman-fonte 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884_TF11381587.potx" id="{0C82C00E-6BA5-41B9-B860-8F686FA00A1A}" vid="{E9DC5DB4-F814-4BE2-9CBB-6723AA48A2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tável">
  <a:themeElements>
    <a:clrScheme name="Personalizada 5">
      <a:dk1>
        <a:srgbClr val="FFFFFF"/>
      </a:dk1>
      <a:lt1>
        <a:sysClr val="window" lastClr="FFFFFF"/>
      </a:lt1>
      <a:dk2>
        <a:srgbClr val="FFFFFF"/>
      </a:dk2>
      <a:lt2>
        <a:srgbClr val="EAE5EB"/>
      </a:lt2>
      <a:accent1>
        <a:srgbClr val="D9EDF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884_TF11381587.potx" id="{0C82C00E-6BA5-41B9-B860-8F686FA00A1A}" vid="{E9DC5DB4-F814-4BE2-9CBB-6723AA48A29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F4A21B-80B9-40F1-8308-E0B7F0FE0B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E96646-423E-4354-94C2-1A28227BF0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F051B7F-F45F-4FBB-974B-85B568B21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Cotável</Template>
  <TotalTime>0</TotalTime>
  <Words>3482</Words>
  <Application>Microsoft Office PowerPoint</Application>
  <PresentationFormat>Widescreen</PresentationFormat>
  <Paragraphs>422</Paragraphs>
  <Slides>52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7" baseType="lpstr">
      <vt:lpstr>Arial</vt:lpstr>
      <vt:lpstr>Arial Black</vt:lpstr>
      <vt:lpstr>Calibri</vt:lpstr>
      <vt:lpstr>Century</vt:lpstr>
      <vt:lpstr>Century Gothic</vt:lpstr>
      <vt:lpstr>Corbel</vt:lpstr>
      <vt:lpstr>Courier New</vt:lpstr>
      <vt:lpstr>orange juice</vt:lpstr>
      <vt:lpstr>Symbol</vt:lpstr>
      <vt:lpstr>Times New Roman</vt:lpstr>
      <vt:lpstr>Wingdings</vt:lpstr>
      <vt:lpstr>Wingdings 2</vt:lpstr>
      <vt:lpstr>Citável</vt:lpstr>
      <vt:lpstr>Office Theme</vt:lpstr>
      <vt:lpstr>1_Citável</vt:lpstr>
      <vt:lpstr>Reunión Miembros REPROLAM  27 de Agosto de 2020 </vt:lpstr>
      <vt:lpstr>PowerPoint Presentation</vt:lpstr>
      <vt:lpstr>PowerPoint Presentation</vt:lpstr>
      <vt:lpstr>Objetivos</vt:lpstr>
      <vt:lpstr>PowerPoint Presentation</vt:lpstr>
      <vt:lpstr>Composición</vt:lpstr>
      <vt:lpstr>PowerPoint Presentation</vt:lpstr>
      <vt:lpstr>Algunas acciones</vt:lpstr>
      <vt:lpstr>Organización de webinars</vt:lpstr>
      <vt:lpstr>Desarrollo del  Sitio Web de REPROLAM</vt:lpstr>
      <vt:lpstr> Sitio Web de REPROLAM</vt:lpstr>
      <vt:lpstr>Diseño preliminar del Sitio Web</vt:lpstr>
      <vt:lpstr>Infografía y Boletín informativo</vt:lpstr>
      <vt:lpstr>Desarrollo del material gráfico informativo de divulgación</vt:lpstr>
      <vt:lpstr>Infografía</vt:lpstr>
      <vt:lpstr>Boletín informativo</vt:lpstr>
      <vt:lpstr>Area Temática:  DOSIMETRIA EXTERNA</vt:lpstr>
      <vt:lpstr>OBJETIVOS</vt:lpstr>
      <vt:lpstr>Plan de trabajo</vt:lpstr>
      <vt:lpstr>PowerPoint Presentation</vt:lpstr>
      <vt:lpstr>Objetivos</vt:lpstr>
      <vt:lpstr>Tareas propuestas 2020-2022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Dosimetría Computacional </vt:lpstr>
      <vt:lpstr>Dosimetría Computacional </vt:lpstr>
      <vt:lpstr>Area Temática:   Dosimetría Biológica</vt:lpstr>
      <vt:lpstr>Objetivos y Metas</vt:lpstr>
      <vt:lpstr>Cronograma de Actividades</vt:lpstr>
      <vt:lpstr>Area Temática:  METROLOGÍA </vt:lpstr>
      <vt:lpstr>Objetivo</vt:lpstr>
      <vt:lpstr>Actividades Propuestas</vt:lpstr>
      <vt:lpstr> Area Temática:  Usuarios finales prácticas médica e industrial</vt:lpstr>
      <vt:lpstr>Usuarios finales prácticas médica e industrial</vt:lpstr>
      <vt:lpstr>Usuarios finales prácticas médica e industrial</vt:lpstr>
      <vt:lpstr>Area Temática:  EVALUACION  DE LA SEGURIDAD.</vt:lpstr>
      <vt:lpstr>Misión</vt:lpstr>
      <vt:lpstr>Objetivos</vt:lpstr>
      <vt:lpstr>Plan de Trabajo</vt:lpstr>
      <vt:lpstr>Area Temática:  Cultura de Seguridad</vt:lpstr>
      <vt:lpstr>Programa propuesto</vt:lpstr>
      <vt:lpstr>Cronograma y acciones</vt:lpstr>
      <vt:lpstr>MIEMBROS EFECTIVOS DE CADA AREA TEMÁTICA  POR PAIS</vt:lpstr>
      <vt:lpstr>MIEMBROS EFECTIVOS DE CADA ÁREA TEMÁTICA POR PAÍS</vt:lpstr>
      <vt:lpstr>MIEMBROS EFECTIVOS DE CADA ÁREA TEMÁTICA POR PAÍS</vt:lpstr>
      <vt:lpstr>MIEMBROS EFECTIVOS DE CADA ÁREA TEMÁTICA POR PAÍS</vt:lpstr>
      <vt:lpstr>MIEMBROS ASPIRANTES DE CADA AREA TEMÁTICA</vt:lpstr>
      <vt:lpstr>LISTA DE INSTITUCIONES ASOCIADAS</vt:lpstr>
      <vt:lpstr>GRACIAS.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helen khoury</dc:creator>
  <cp:lastModifiedBy>CRUZ SUAREZ, Rodolfo</cp:lastModifiedBy>
  <cp:revision>21</cp:revision>
  <dcterms:created xsi:type="dcterms:W3CDTF">2020-08-10T00:47:20Z</dcterms:created>
  <dcterms:modified xsi:type="dcterms:W3CDTF">2020-08-27T13:41:22Z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